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58B1D"/>
    <a:srgbClr val="FDD309"/>
    <a:srgbClr val="F68A1E"/>
    <a:srgbClr val="FBD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69330" autoAdjust="0"/>
  </p:normalViewPr>
  <p:slideViewPr>
    <p:cSldViewPr snapToGrid="0">
      <p:cViewPr>
        <p:scale>
          <a:sx n="100" d="100"/>
          <a:sy n="100" d="100"/>
        </p:scale>
        <p:origin x="974" y="-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 Kearney" userId="b4143d71-0b4c-487b-ad54-94c3c8f1ceb9" providerId="ADAL" clId="{11A6A6BC-CB3E-4009-857E-C15A27D0452F}"/>
    <pc:docChg chg="modSld">
      <pc:chgData name="Lauren Kearney" userId="b4143d71-0b4c-487b-ad54-94c3c8f1ceb9" providerId="ADAL" clId="{11A6A6BC-CB3E-4009-857E-C15A27D0452F}" dt="2023-06-21T11:31:22.330" v="1" actId="20577"/>
      <pc:docMkLst>
        <pc:docMk/>
      </pc:docMkLst>
      <pc:sldChg chg="modSp mod">
        <pc:chgData name="Lauren Kearney" userId="b4143d71-0b4c-487b-ad54-94c3c8f1ceb9" providerId="ADAL" clId="{11A6A6BC-CB3E-4009-857E-C15A27D0452F}" dt="2023-06-21T11:31:22.330" v="1" actId="20577"/>
        <pc:sldMkLst>
          <pc:docMk/>
          <pc:sldMk cId="380473199" sldId="269"/>
        </pc:sldMkLst>
        <pc:spChg chg="mod">
          <ac:chgData name="Lauren Kearney" userId="b4143d71-0b4c-487b-ad54-94c3c8f1ceb9" providerId="ADAL" clId="{11A6A6BC-CB3E-4009-857E-C15A27D0452F}" dt="2023-06-21T11:31:22.330" v="1" actId="20577"/>
          <ac:spMkLst>
            <pc:docMk/>
            <pc:sldMk cId="380473199" sldId="269"/>
            <ac:spMk id="8" creationId="{1D802D75-4751-4BB2-B5BD-7B9278E0C5BA}"/>
          </ac:spMkLst>
        </pc:spChg>
      </pc:sldChg>
    </pc:docChg>
  </pc:docChgLst>
  <pc:docChgLst>
    <pc:chgData name="Anthea Wilson" userId="f289f84a-f1ae-46ed-b624-bcccc8b1693e" providerId="ADAL" clId="{2D4F19B7-BE5B-478E-9F65-A4D8719C21A6}"/>
    <pc:docChg chg="undo custSel modSld">
      <pc:chgData name="Anthea Wilson" userId="f289f84a-f1ae-46ed-b624-bcccc8b1693e" providerId="ADAL" clId="{2D4F19B7-BE5B-478E-9F65-A4D8719C21A6}" dt="2023-11-22T10:56:01.240" v="44" actId="34135"/>
      <pc:docMkLst>
        <pc:docMk/>
      </pc:docMkLst>
      <pc:sldChg chg="addSp modSp mod">
        <pc:chgData name="Anthea Wilson" userId="f289f84a-f1ae-46ed-b624-bcccc8b1693e" providerId="ADAL" clId="{2D4F19B7-BE5B-478E-9F65-A4D8719C21A6}" dt="2023-11-22T10:26:02.503" v="2" actId="34135"/>
        <pc:sldMkLst>
          <pc:docMk/>
          <pc:sldMk cId="380473199" sldId="269"/>
        </pc:sldMkLst>
        <pc:picChg chg="add mod">
          <ac:chgData name="Anthea Wilson" userId="f289f84a-f1ae-46ed-b624-bcccc8b1693e" providerId="ADAL" clId="{2D4F19B7-BE5B-478E-9F65-A4D8719C21A6}" dt="2023-11-22T10:26:02.503" v="2" actId="34135"/>
          <ac:picMkLst>
            <pc:docMk/>
            <pc:sldMk cId="380473199" sldId="269"/>
            <ac:picMk id="7" creationId="{7DC28AAA-64CB-5952-EDC8-7E83687354C0}"/>
          </ac:picMkLst>
        </pc:picChg>
      </pc:sldChg>
      <pc:sldChg chg="addSp modSp mod">
        <pc:chgData name="Anthea Wilson" userId="f289f84a-f1ae-46ed-b624-bcccc8b1693e" providerId="ADAL" clId="{2D4F19B7-BE5B-478E-9F65-A4D8719C21A6}" dt="2023-11-22T10:39:10.068" v="14" actId="34135"/>
        <pc:sldMkLst>
          <pc:docMk/>
          <pc:sldMk cId="349521111" sldId="270"/>
        </pc:sldMkLst>
        <pc:graphicFrameChg chg="modGraphic">
          <ac:chgData name="Anthea Wilson" userId="f289f84a-f1ae-46ed-b624-bcccc8b1693e" providerId="ADAL" clId="{2D4F19B7-BE5B-478E-9F65-A4D8719C21A6}" dt="2023-11-22T10:30:58.004" v="12" actId="207"/>
          <ac:graphicFrameMkLst>
            <pc:docMk/>
            <pc:sldMk cId="349521111" sldId="270"/>
            <ac:graphicFrameMk id="6" creationId="{00000000-0000-0000-0000-000000000000}"/>
          </ac:graphicFrameMkLst>
        </pc:graphicFrameChg>
        <pc:picChg chg="add mod">
          <ac:chgData name="Anthea Wilson" userId="f289f84a-f1ae-46ed-b624-bcccc8b1693e" providerId="ADAL" clId="{2D4F19B7-BE5B-478E-9F65-A4D8719C21A6}" dt="2023-11-22T10:39:10.068" v="14" actId="34135"/>
          <ac:picMkLst>
            <pc:docMk/>
            <pc:sldMk cId="349521111" sldId="270"/>
            <ac:picMk id="7" creationId="{8B87D074-A325-02E0-E051-323CA822C8DF}"/>
          </ac:picMkLst>
        </pc:picChg>
      </pc:sldChg>
      <pc:sldChg chg="addSp modSp mod">
        <pc:chgData name="Anthea Wilson" userId="f289f84a-f1ae-46ed-b624-bcccc8b1693e" providerId="ADAL" clId="{2D4F19B7-BE5B-478E-9F65-A4D8719C21A6}" dt="2023-11-22T10:39:59.620" v="21" actId="403"/>
        <pc:sldMkLst>
          <pc:docMk/>
          <pc:sldMk cId="3441490223" sldId="271"/>
        </pc:sldMkLst>
        <pc:spChg chg="mod">
          <ac:chgData name="Anthea Wilson" userId="f289f84a-f1ae-46ed-b624-bcccc8b1693e" providerId="ADAL" clId="{2D4F19B7-BE5B-478E-9F65-A4D8719C21A6}" dt="2023-11-22T10:39:59.620" v="21" actId="403"/>
          <ac:spMkLst>
            <pc:docMk/>
            <pc:sldMk cId="3441490223" sldId="271"/>
            <ac:spMk id="3" creationId="{19170891-693A-4D50-A392-B85C94C22FCB}"/>
          </ac:spMkLst>
        </pc:spChg>
        <pc:picChg chg="add mod">
          <ac:chgData name="Anthea Wilson" userId="f289f84a-f1ae-46ed-b624-bcccc8b1693e" providerId="ADAL" clId="{2D4F19B7-BE5B-478E-9F65-A4D8719C21A6}" dt="2023-11-22T10:39:40.653" v="16" actId="34135"/>
          <ac:picMkLst>
            <pc:docMk/>
            <pc:sldMk cId="3441490223" sldId="271"/>
            <ac:picMk id="8" creationId="{1907D9F1-027D-B90B-4FFF-8228005F9402}"/>
          </ac:picMkLst>
        </pc:picChg>
      </pc:sldChg>
      <pc:sldChg chg="addSp modSp mod">
        <pc:chgData name="Anthea Wilson" userId="f289f84a-f1ae-46ed-b624-bcccc8b1693e" providerId="ADAL" clId="{2D4F19B7-BE5B-478E-9F65-A4D8719C21A6}" dt="2023-11-22T10:40:08.235" v="23" actId="34135"/>
        <pc:sldMkLst>
          <pc:docMk/>
          <pc:sldMk cId="4281889346" sldId="272"/>
        </pc:sldMkLst>
        <pc:picChg chg="add mod">
          <ac:chgData name="Anthea Wilson" userId="f289f84a-f1ae-46ed-b624-bcccc8b1693e" providerId="ADAL" clId="{2D4F19B7-BE5B-478E-9F65-A4D8719C21A6}" dt="2023-11-22T10:40:08.235" v="23" actId="34135"/>
          <ac:picMkLst>
            <pc:docMk/>
            <pc:sldMk cId="4281889346" sldId="272"/>
            <ac:picMk id="17" creationId="{A2BC280D-BC6D-040F-0BF3-27CC4532A693}"/>
          </ac:picMkLst>
        </pc:picChg>
      </pc:sldChg>
      <pc:sldChg chg="addSp modSp mod">
        <pc:chgData name="Anthea Wilson" userId="f289f84a-f1ae-46ed-b624-bcccc8b1693e" providerId="ADAL" clId="{2D4F19B7-BE5B-478E-9F65-A4D8719C21A6}" dt="2023-11-22T10:40:29.294" v="25" actId="34135"/>
        <pc:sldMkLst>
          <pc:docMk/>
          <pc:sldMk cId="2585592878" sldId="273"/>
        </pc:sldMkLst>
        <pc:picChg chg="add mod">
          <ac:chgData name="Anthea Wilson" userId="f289f84a-f1ae-46ed-b624-bcccc8b1693e" providerId="ADAL" clId="{2D4F19B7-BE5B-478E-9F65-A4D8719C21A6}" dt="2023-11-22T10:40:29.294" v="25" actId="34135"/>
          <ac:picMkLst>
            <pc:docMk/>
            <pc:sldMk cId="2585592878" sldId="273"/>
            <ac:picMk id="7" creationId="{481A0DAC-FAF6-2F4B-41F3-924D1CDAF09D}"/>
          </ac:picMkLst>
        </pc:picChg>
      </pc:sldChg>
      <pc:sldChg chg="addSp delSp modSp mod">
        <pc:chgData name="Anthea Wilson" userId="f289f84a-f1ae-46ed-b624-bcccc8b1693e" providerId="ADAL" clId="{2D4F19B7-BE5B-478E-9F65-A4D8719C21A6}" dt="2023-11-22T10:50:35.297" v="34" actId="34135"/>
        <pc:sldMkLst>
          <pc:docMk/>
          <pc:sldMk cId="1208322130" sldId="274"/>
        </pc:sldMkLst>
        <pc:spChg chg="add del mod">
          <ac:chgData name="Anthea Wilson" userId="f289f84a-f1ae-46ed-b624-bcccc8b1693e" providerId="ADAL" clId="{2D4F19B7-BE5B-478E-9F65-A4D8719C21A6}" dt="2023-11-22T10:49:07.404" v="29"/>
          <ac:spMkLst>
            <pc:docMk/>
            <pc:sldMk cId="1208322130" sldId="274"/>
            <ac:spMk id="10" creationId="{8BD25C26-4622-0CFB-F723-D8563B30B175}"/>
          </ac:spMkLst>
        </pc:spChg>
        <pc:picChg chg="add mod">
          <ac:chgData name="Anthea Wilson" userId="f289f84a-f1ae-46ed-b624-bcccc8b1693e" providerId="ADAL" clId="{2D4F19B7-BE5B-478E-9F65-A4D8719C21A6}" dt="2023-11-22T10:50:35.297" v="34" actId="34135"/>
          <ac:picMkLst>
            <pc:docMk/>
            <pc:sldMk cId="1208322130" sldId="274"/>
            <ac:picMk id="11" creationId="{11CFC59E-DEF9-A00D-7ECA-BA6085A2356E}"/>
          </ac:picMkLst>
        </pc:picChg>
      </pc:sldChg>
      <pc:sldChg chg="addSp modSp mod">
        <pc:chgData name="Anthea Wilson" userId="f289f84a-f1ae-46ed-b624-bcccc8b1693e" providerId="ADAL" clId="{2D4F19B7-BE5B-478E-9F65-A4D8719C21A6}" dt="2023-11-22T10:50:47.019" v="36" actId="34135"/>
        <pc:sldMkLst>
          <pc:docMk/>
          <pc:sldMk cId="3337342803" sldId="275"/>
        </pc:sldMkLst>
        <pc:picChg chg="add mod">
          <ac:chgData name="Anthea Wilson" userId="f289f84a-f1ae-46ed-b624-bcccc8b1693e" providerId="ADAL" clId="{2D4F19B7-BE5B-478E-9F65-A4D8719C21A6}" dt="2023-11-22T10:50:47.019" v="36" actId="34135"/>
          <ac:picMkLst>
            <pc:docMk/>
            <pc:sldMk cId="3337342803" sldId="275"/>
            <ac:picMk id="10" creationId="{7F0999A5-618A-0236-0550-136CAFF19F4B}"/>
          </ac:picMkLst>
        </pc:picChg>
      </pc:sldChg>
      <pc:sldChg chg="addSp modSp mod">
        <pc:chgData name="Anthea Wilson" userId="f289f84a-f1ae-46ed-b624-bcccc8b1693e" providerId="ADAL" clId="{2D4F19B7-BE5B-478E-9F65-A4D8719C21A6}" dt="2023-11-22T10:52:18.733" v="38" actId="34135"/>
        <pc:sldMkLst>
          <pc:docMk/>
          <pc:sldMk cId="567396268" sldId="276"/>
        </pc:sldMkLst>
        <pc:picChg chg="add mod">
          <ac:chgData name="Anthea Wilson" userId="f289f84a-f1ae-46ed-b624-bcccc8b1693e" providerId="ADAL" clId="{2D4F19B7-BE5B-478E-9F65-A4D8719C21A6}" dt="2023-11-22T10:52:18.733" v="38" actId="34135"/>
          <ac:picMkLst>
            <pc:docMk/>
            <pc:sldMk cId="567396268" sldId="276"/>
            <ac:picMk id="10" creationId="{DECD7F2B-65E6-36D0-97FE-73C39A813CB3}"/>
          </ac:picMkLst>
        </pc:picChg>
      </pc:sldChg>
      <pc:sldChg chg="addSp modSp mod">
        <pc:chgData name="Anthea Wilson" userId="f289f84a-f1ae-46ed-b624-bcccc8b1693e" providerId="ADAL" clId="{2D4F19B7-BE5B-478E-9F65-A4D8719C21A6}" dt="2023-11-22T10:54:07.485" v="40" actId="34135"/>
        <pc:sldMkLst>
          <pc:docMk/>
          <pc:sldMk cId="1888082166" sldId="277"/>
        </pc:sldMkLst>
        <pc:picChg chg="add mod">
          <ac:chgData name="Anthea Wilson" userId="f289f84a-f1ae-46ed-b624-bcccc8b1693e" providerId="ADAL" clId="{2D4F19B7-BE5B-478E-9F65-A4D8719C21A6}" dt="2023-11-22T10:54:07.485" v="40" actId="34135"/>
          <ac:picMkLst>
            <pc:docMk/>
            <pc:sldMk cId="1888082166" sldId="277"/>
            <ac:picMk id="18" creationId="{D18CB940-C3CF-56C2-DB7A-786F3E970AAB}"/>
          </ac:picMkLst>
        </pc:picChg>
      </pc:sldChg>
      <pc:sldChg chg="addSp modSp mod">
        <pc:chgData name="Anthea Wilson" userId="f289f84a-f1ae-46ed-b624-bcccc8b1693e" providerId="ADAL" clId="{2D4F19B7-BE5B-478E-9F65-A4D8719C21A6}" dt="2023-11-22T10:55:46.191" v="42" actId="34135"/>
        <pc:sldMkLst>
          <pc:docMk/>
          <pc:sldMk cId="4050110698" sldId="278"/>
        </pc:sldMkLst>
        <pc:picChg chg="add mod">
          <ac:chgData name="Anthea Wilson" userId="f289f84a-f1ae-46ed-b624-bcccc8b1693e" providerId="ADAL" clId="{2D4F19B7-BE5B-478E-9F65-A4D8719C21A6}" dt="2023-11-22T10:55:46.191" v="42" actId="34135"/>
          <ac:picMkLst>
            <pc:docMk/>
            <pc:sldMk cId="4050110698" sldId="278"/>
            <ac:picMk id="13" creationId="{E5C7EDB7-1DCD-2B73-EFC2-2A2E8C07F192}"/>
          </ac:picMkLst>
        </pc:picChg>
      </pc:sldChg>
      <pc:sldChg chg="addSp modSp mod">
        <pc:chgData name="Anthea Wilson" userId="f289f84a-f1ae-46ed-b624-bcccc8b1693e" providerId="ADAL" clId="{2D4F19B7-BE5B-478E-9F65-A4D8719C21A6}" dt="2023-11-22T10:56:01.240" v="44" actId="34135"/>
        <pc:sldMkLst>
          <pc:docMk/>
          <pc:sldMk cId="3607484507" sldId="280"/>
        </pc:sldMkLst>
        <pc:picChg chg="add mod">
          <ac:chgData name="Anthea Wilson" userId="f289f84a-f1ae-46ed-b624-bcccc8b1693e" providerId="ADAL" clId="{2D4F19B7-BE5B-478E-9F65-A4D8719C21A6}" dt="2023-11-22T10:56:01.240" v="44" actId="34135"/>
          <ac:picMkLst>
            <pc:docMk/>
            <pc:sldMk cId="3607484507" sldId="280"/>
            <ac:picMk id="10" creationId="{23F17152-4376-0A03-9164-76BBDD82C114}"/>
          </ac:picMkLst>
        </pc:picChg>
      </pc:sldChg>
    </pc:docChg>
  </pc:docChgLst>
  <pc:docChgLst>
    <pc:chgData name="Anthea Wilson" userId="f289f84a-f1ae-46ed-b624-bcccc8b1693e" providerId="ADAL" clId="{1407F4E6-8B02-4D8F-AB42-101F424509E9}"/>
    <pc:docChg chg="modSld">
      <pc:chgData name="Anthea Wilson" userId="f289f84a-f1ae-46ed-b624-bcccc8b1693e" providerId="ADAL" clId="{1407F4E6-8B02-4D8F-AB42-101F424509E9}" dt="2023-05-31T14:09:28.737" v="2" actId="5793"/>
      <pc:docMkLst>
        <pc:docMk/>
      </pc:docMkLst>
      <pc:sldChg chg="modSp mod">
        <pc:chgData name="Anthea Wilson" userId="f289f84a-f1ae-46ed-b624-bcccc8b1693e" providerId="ADAL" clId="{1407F4E6-8B02-4D8F-AB42-101F424509E9}" dt="2023-05-31T14:09:28.737" v="2" actId="5793"/>
        <pc:sldMkLst>
          <pc:docMk/>
          <pc:sldMk cId="380473199" sldId="269"/>
        </pc:sldMkLst>
        <pc:spChg chg="mod">
          <ac:chgData name="Anthea Wilson" userId="f289f84a-f1ae-46ed-b624-bcccc8b1693e" providerId="ADAL" clId="{1407F4E6-8B02-4D8F-AB42-101F424509E9}" dt="2023-05-31T14:09:28.737" v="2" actId="5793"/>
          <ac:spMkLst>
            <pc:docMk/>
            <pc:sldMk cId="380473199" sldId="269"/>
            <ac:spMk id="8" creationId="{1D802D75-4751-4BB2-B5BD-7B9278E0C5BA}"/>
          </ac:spMkLst>
        </pc:spChg>
      </pc:sldChg>
      <pc:sldChg chg="addCm">
        <pc:chgData name="Anthea Wilson" userId="f289f84a-f1ae-46ed-b624-bcccc8b1693e" providerId="ADAL" clId="{1407F4E6-8B02-4D8F-AB42-101F424509E9}" dt="2023-05-23T15:12:18.544" v="0"/>
        <pc:sldMkLst>
          <pc:docMk/>
          <pc:sldMk cId="349521111" sldId="2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1407F4E6-8B02-4D8F-AB42-101F424509E9}" dt="2023-05-23T15:12:18.544" v="0"/>
              <pc2:cmMkLst xmlns:pc2="http://schemas.microsoft.com/office/powerpoint/2019/9/main/command">
                <pc:docMk/>
                <pc:sldMk cId="349521111" sldId="270"/>
                <pc2:cmMk id="{2901355B-DEED-49CD-B5E3-799AC2F8AB14}"/>
              </pc2:cmMkLst>
            </pc226:cmChg>
          </p:ext>
        </pc:extLst>
      </pc:sldChg>
      <pc:sldChg chg="addCm">
        <pc:chgData name="Anthea Wilson" userId="f289f84a-f1ae-46ed-b624-bcccc8b1693e" providerId="ADAL" clId="{1407F4E6-8B02-4D8F-AB42-101F424509E9}" dt="2023-05-23T15:14:33.159" v="1"/>
        <pc:sldMkLst>
          <pc:docMk/>
          <pc:sldMk cId="4050110698" sldId="27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f289f84a-f1ae-46ed-b624-bcccc8b1693e" providerId="ADAL" clId="{1407F4E6-8B02-4D8F-AB42-101F424509E9}" dt="2023-05-23T15:14:33.159" v="1"/>
              <pc2:cmMkLst xmlns:pc2="http://schemas.microsoft.com/office/powerpoint/2019/9/main/command">
                <pc:docMk/>
                <pc:sldMk cId="4050110698" sldId="278"/>
                <pc2:cmMk id="{D586416D-7ABB-4D7F-9BE1-D7567981E8D6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1CF35025-4DB5-42A1-B7BF-72DE279ECF46}"/>
    <pc:docChg chg="undo custSel addSld modSld">
      <pc:chgData name="Lauren Kearney" userId="b4143d71-0b4c-487b-ad54-94c3c8f1ceb9" providerId="ADAL" clId="{1CF35025-4DB5-42A1-B7BF-72DE279ECF46}" dt="2023-04-12T12:44:21.636" v="869" actId="20577"/>
      <pc:docMkLst>
        <pc:docMk/>
      </pc:docMkLst>
      <pc:sldChg chg="modSp mod">
        <pc:chgData name="Lauren Kearney" userId="b4143d71-0b4c-487b-ad54-94c3c8f1ceb9" providerId="ADAL" clId="{1CF35025-4DB5-42A1-B7BF-72DE279ECF46}" dt="2023-04-11T14:56:21.981" v="0" actId="12"/>
        <pc:sldMkLst>
          <pc:docMk/>
          <pc:sldMk cId="380473199" sldId="269"/>
        </pc:sldMkLst>
        <pc:spChg chg="mod">
          <ac:chgData name="Lauren Kearney" userId="b4143d71-0b4c-487b-ad54-94c3c8f1ceb9" providerId="ADAL" clId="{1CF35025-4DB5-42A1-B7BF-72DE279ECF46}" dt="2023-04-11T14:56:21.981" v="0" actId="12"/>
          <ac:spMkLst>
            <pc:docMk/>
            <pc:sldMk cId="380473199" sldId="269"/>
            <ac:spMk id="8" creationId="{1D802D75-4751-4BB2-B5BD-7B9278E0C5BA}"/>
          </ac:spMkLst>
        </pc:spChg>
      </pc:sldChg>
      <pc:sldChg chg="addSp delSp modSp new mod delAnim modAnim">
        <pc:chgData name="Lauren Kearney" userId="b4143d71-0b4c-487b-ad54-94c3c8f1ceb9" providerId="ADAL" clId="{1CF35025-4DB5-42A1-B7BF-72DE279ECF46}" dt="2023-04-12T07:48:27.008" v="190" actId="207"/>
        <pc:sldMkLst>
          <pc:docMk/>
          <pc:sldMk cId="3441490223" sldId="271"/>
        </pc:sldMkLst>
        <pc:spChg chg="mod">
          <ac:chgData name="Lauren Kearney" userId="b4143d71-0b4c-487b-ad54-94c3c8f1ceb9" providerId="ADAL" clId="{1CF35025-4DB5-42A1-B7BF-72DE279ECF46}" dt="2023-04-11T15:01:24.963" v="58" actId="1076"/>
          <ac:spMkLst>
            <pc:docMk/>
            <pc:sldMk cId="3441490223" sldId="271"/>
            <ac:spMk id="2" creationId="{21A5EC01-8011-B03F-EA2E-CD1C55CE281C}"/>
          </ac:spMkLst>
        </pc:spChg>
        <pc:spChg chg="add mod">
          <ac:chgData name="Lauren Kearney" userId="b4143d71-0b4c-487b-ad54-94c3c8f1ceb9" providerId="ADAL" clId="{1CF35025-4DB5-42A1-B7BF-72DE279ECF46}" dt="2023-04-12T07:45:53.068" v="122" actId="113"/>
          <ac:spMkLst>
            <pc:docMk/>
            <pc:sldMk cId="3441490223" sldId="271"/>
            <ac:spMk id="3" creationId="{19170891-693A-4D50-A392-B85C94C22FCB}"/>
          </ac:spMkLst>
        </pc:spChg>
        <pc:spChg chg="add mod">
          <ac:chgData name="Lauren Kearney" userId="b4143d71-0b4c-487b-ad54-94c3c8f1ceb9" providerId="ADAL" clId="{1CF35025-4DB5-42A1-B7BF-72DE279ECF46}" dt="2023-04-12T07:48:21.750" v="189" actId="2085"/>
          <ac:spMkLst>
            <pc:docMk/>
            <pc:sldMk cId="3441490223" sldId="271"/>
            <ac:spMk id="4" creationId="{1AD8CE95-B893-DD25-BD98-2F56FC7A5DA2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5" creationId="{F69E60D7-BE46-D140-F755-BC94AD059EA6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6" creationId="{56B14366-3BEE-0CB0-9339-BB127B72D6C7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7" creationId="{3A9A5D34-9FC5-9B26-8911-BA2D48CF462D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8" creationId="{1E74FD33-012B-3E51-7C3B-9E2D9492B69C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9" creationId="{93E943A5-536F-E3E9-1854-6826A1472C16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0" creationId="{5EB81AD1-B9D0-65FE-AE79-20A8554DC54A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1" creationId="{E0FE45A6-A820-6372-3AF8-F824F6D865DD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2" creationId="{280DEE73-13DE-3211-1310-936ABFB2F58E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3" creationId="{CB7B3541-9FA7-31E3-B590-E2FCA0F8481C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4" creationId="{D92EBF8F-E898-D8CA-BBF4-8D42F08156C2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5" creationId="{1AEF0DDD-EC44-7C30-19B5-0321BFDF19D7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6" creationId="{527D6E2C-22FD-D124-B903-EAD34D122D5A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7" creationId="{7F035682-665D-9511-2007-20C4BE339141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8" creationId="{63B5BFC0-7AF6-3AC2-8EA9-530F6190E264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19" creationId="{6395CE09-A269-FF19-F8CF-57D1475DC8D4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0" creationId="{370F96C8-F9EE-7A8A-B47E-04D75CF37B7A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1" creationId="{764B4FFD-B119-DAAA-266E-E799CC282B27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2" creationId="{6346610F-0D55-55C9-6308-FFE98799F525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3" creationId="{4346E2D4-4156-27EF-D276-4D55AE7982B1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4" creationId="{570BDC36-84AA-83E5-67D5-B83D4CB53B2D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5" creationId="{2D89636B-012B-1C3C-EAF6-57A83C931327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6" creationId="{25AE88DC-0838-97CB-84D6-61D0F9792CAE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7" creationId="{87BB1520-A245-8950-420C-EF7F11B6D64D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8" creationId="{20D3B23D-76F0-0710-5915-62A8469CDD7B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29" creationId="{A9EED867-4968-A751-D52A-FFC92758B7FC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0" creationId="{56692ADA-350D-0FD8-478C-4DEDC8B4BAF5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1" creationId="{53C0C2D2-F4BD-873C-E192-88B30069B04C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2" creationId="{99CF821D-3604-2CCD-B2BE-233401543483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3" creationId="{AC12A507-F9EE-4CA9-E7D2-39C363EA978A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4" creationId="{565D1D1A-A8EA-42CB-4ED8-C9072A147416}"/>
          </ac:spMkLst>
        </pc:spChg>
        <pc:spChg chg="add del mod">
          <ac:chgData name="Lauren Kearney" userId="b4143d71-0b4c-487b-ad54-94c3c8f1ceb9" providerId="ADAL" clId="{1CF35025-4DB5-42A1-B7BF-72DE279ECF46}" dt="2023-04-12T07:47:46.783" v="182" actId="478"/>
          <ac:spMkLst>
            <pc:docMk/>
            <pc:sldMk cId="3441490223" sldId="271"/>
            <ac:spMk id="35" creationId="{EB7AD2B4-5F5F-0FF0-6E62-4E860235A232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36" creationId="{376AED14-0B46-57DE-8663-31CF8418AEB7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37" creationId="{AF4677A7-4DEA-96A4-77FB-6CDC00F6E90B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38" creationId="{1844615C-59DF-EE3F-ABA4-C2E8B718E85B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39" creationId="{51CB0F5C-1B2E-BC0A-8B8B-0BDA32CCC957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0" creationId="{13D723B6-61BA-D780-5AAD-80E460BF1850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1" creationId="{4B3B7BF8-94AE-2396-9E00-7B3FDB2134AD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2" creationId="{151F837A-D02B-E52B-DBC9-AC90433EF652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3" creationId="{3057C9BD-4DE1-147D-4365-85138A45EA69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4" creationId="{2F5E542A-62D4-8B14-2642-968B718CA19D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5" creationId="{6409F207-D8C8-F885-19C8-7ED931BADA52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6" creationId="{305777AC-0191-CA31-D04D-9395BF196E6D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7" creationId="{3234396D-9CAB-D43C-FECC-131CAE2BE28B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8" creationId="{4BF695F1-B203-0079-0DF4-A971C0E10B4E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49" creationId="{F9A92546-9C57-86BC-3E2E-B3693B97804F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0" creationId="{2AE038D3-716C-0475-CC87-55EE922B3F28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1" creationId="{0E34F733-D3C0-73C4-B24B-5CE041B53963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2" creationId="{89B064BA-05D4-ECCD-61DA-CF18548847D1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3" creationId="{787D8226-C9A0-F8FD-E342-9B9372290B68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4" creationId="{8AE86D40-7199-EF96-677A-9D4A46F4254F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5" creationId="{AEDE90E2-7DCF-077A-C095-250E3E8B7BBE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6" creationId="{41517ECB-DE03-45AA-257D-94A343BE2790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7" creationId="{ED8B7D06-7C05-F17B-EBD5-8AA08D45A412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8" creationId="{F564CE07-CEED-B0D6-D1B2-F3D30752BE9E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59" creationId="{FEFC9848-C348-702D-D802-60E5C55E98F7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0" creationId="{62EF4F86-A076-6BAD-D581-09D28D3DD7AC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1" creationId="{49ED0488-9296-2F5C-3EBC-B3E8C4FDC69E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2" creationId="{EFA05A5A-C4BC-A7E7-E5D6-211663780396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3" creationId="{62D7EFDC-B7B4-6998-5C78-5AAC3C0C3893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4" creationId="{21849A9F-CF9B-02FC-49BA-99A301A3777A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5" creationId="{FB9A75B8-F61D-C63B-B6DE-057B776F9B3B}"/>
          </ac:spMkLst>
        </pc:spChg>
        <pc:spChg chg="add mod">
          <ac:chgData name="Lauren Kearney" userId="b4143d71-0b4c-487b-ad54-94c3c8f1ceb9" providerId="ADAL" clId="{1CF35025-4DB5-42A1-B7BF-72DE279ECF46}" dt="2023-04-12T07:48:27.008" v="190" actId="207"/>
          <ac:spMkLst>
            <pc:docMk/>
            <pc:sldMk cId="3441490223" sldId="271"/>
            <ac:spMk id="66" creationId="{34442753-7AFB-7AB2-4C13-9AD82C66C996}"/>
          </ac:spMkLst>
        </pc:spChg>
      </pc:sldChg>
      <pc:sldChg chg="addSp delSp modSp add mod delAnim modAnim">
        <pc:chgData name="Lauren Kearney" userId="b4143d71-0b4c-487b-ad54-94c3c8f1ceb9" providerId="ADAL" clId="{1CF35025-4DB5-42A1-B7BF-72DE279ECF46}" dt="2023-04-12T12:22:38.900" v="779" actId="1076"/>
        <pc:sldMkLst>
          <pc:docMk/>
          <pc:sldMk cId="4281889346" sldId="272"/>
        </pc:sldMkLst>
        <pc:spChg chg="mod">
          <ac:chgData name="Lauren Kearney" userId="b4143d71-0b4c-487b-ad54-94c3c8f1ceb9" providerId="ADAL" clId="{1CF35025-4DB5-42A1-B7BF-72DE279ECF46}" dt="2023-04-12T08:49:19.867" v="376" actId="20577"/>
          <ac:spMkLst>
            <pc:docMk/>
            <pc:sldMk cId="4281889346" sldId="272"/>
            <ac:spMk id="4" creationId="{1AD8CE95-B893-DD25-BD98-2F56FC7A5DA2}"/>
          </ac:spMkLst>
        </pc:spChg>
        <pc:spChg chg="add mod">
          <ac:chgData name="Lauren Kearney" userId="b4143d71-0b4c-487b-ad54-94c3c8f1ceb9" providerId="ADAL" clId="{1CF35025-4DB5-42A1-B7BF-72DE279ECF46}" dt="2023-04-12T08:58:15.087" v="406" actId="1076"/>
          <ac:spMkLst>
            <pc:docMk/>
            <pc:sldMk cId="4281889346" sldId="272"/>
            <ac:spMk id="5" creationId="{2E402980-7FB9-3E3B-4AA5-DEE0312EF7E1}"/>
          </ac:spMkLst>
        </pc:spChg>
        <pc:spChg chg="add mod">
          <ac:chgData name="Lauren Kearney" userId="b4143d71-0b4c-487b-ad54-94c3c8f1ceb9" providerId="ADAL" clId="{1CF35025-4DB5-42A1-B7BF-72DE279ECF46}" dt="2023-04-12T08:58:18.746" v="407" actId="1076"/>
          <ac:spMkLst>
            <pc:docMk/>
            <pc:sldMk cId="4281889346" sldId="272"/>
            <ac:spMk id="6" creationId="{26D75B67-FF4F-8BD7-7348-24E31B755CD9}"/>
          </ac:spMkLst>
        </pc:spChg>
        <pc:spChg chg="add mod">
          <ac:chgData name="Lauren Kearney" userId="b4143d71-0b4c-487b-ad54-94c3c8f1ceb9" providerId="ADAL" clId="{1CF35025-4DB5-42A1-B7BF-72DE279ECF46}" dt="2023-04-12T08:58:20.405" v="408" actId="1076"/>
          <ac:spMkLst>
            <pc:docMk/>
            <pc:sldMk cId="4281889346" sldId="272"/>
            <ac:spMk id="7" creationId="{E5B72B30-51C4-49B1-D3B8-49327D9599EE}"/>
          </ac:spMkLst>
        </pc:spChg>
        <pc:spChg chg="add mod">
          <ac:chgData name="Lauren Kearney" userId="b4143d71-0b4c-487b-ad54-94c3c8f1ceb9" providerId="ADAL" clId="{1CF35025-4DB5-42A1-B7BF-72DE279ECF46}" dt="2023-04-12T12:22:38.900" v="779" actId="1076"/>
          <ac:spMkLst>
            <pc:docMk/>
            <pc:sldMk cId="4281889346" sldId="272"/>
            <ac:spMk id="8" creationId="{46736B42-C5DD-2FF3-4FFB-59E31E73F8B2}"/>
          </ac:spMkLst>
        </pc:spChg>
        <pc:spChg chg="add mod">
          <ac:chgData name="Lauren Kearney" userId="b4143d71-0b4c-487b-ad54-94c3c8f1ceb9" providerId="ADAL" clId="{1CF35025-4DB5-42A1-B7BF-72DE279ECF46}" dt="2023-04-12T12:22:37.142" v="778" actId="1076"/>
          <ac:spMkLst>
            <pc:docMk/>
            <pc:sldMk cId="4281889346" sldId="272"/>
            <ac:spMk id="9" creationId="{B67B6512-41E6-7E63-A625-B596DB8905A9}"/>
          </ac:spMkLst>
        </pc:spChg>
        <pc:spChg chg="add mod">
          <ac:chgData name="Lauren Kearney" userId="b4143d71-0b4c-487b-ad54-94c3c8f1ceb9" providerId="ADAL" clId="{1CF35025-4DB5-42A1-B7BF-72DE279ECF46}" dt="2023-04-12T12:22:30.764" v="776" actId="1076"/>
          <ac:spMkLst>
            <pc:docMk/>
            <pc:sldMk cId="4281889346" sldId="272"/>
            <ac:spMk id="10" creationId="{C4F30851-6F7A-CCFD-70D0-C243788EA615}"/>
          </ac:spMkLst>
        </pc:spChg>
        <pc:spChg chg="add mod">
          <ac:chgData name="Lauren Kearney" userId="b4143d71-0b4c-487b-ad54-94c3c8f1ceb9" providerId="ADAL" clId="{1CF35025-4DB5-42A1-B7BF-72DE279ECF46}" dt="2023-04-12T12:22:34.656" v="777" actId="1076"/>
          <ac:spMkLst>
            <pc:docMk/>
            <pc:sldMk cId="4281889346" sldId="272"/>
            <ac:spMk id="11" creationId="{F64E396E-D7F8-F817-4C17-DED778A2DDFD}"/>
          </ac:spMkLst>
        </pc:spChg>
        <pc:spChg chg="add mod">
          <ac:chgData name="Lauren Kearney" userId="b4143d71-0b4c-487b-ad54-94c3c8f1ceb9" providerId="ADAL" clId="{1CF35025-4DB5-42A1-B7BF-72DE279ECF46}" dt="2023-04-12T08:49:06.183" v="339" actId="1076"/>
          <ac:spMkLst>
            <pc:docMk/>
            <pc:sldMk cId="4281889346" sldId="272"/>
            <ac:spMk id="12" creationId="{AAE2A3E2-2BCB-3A8A-0B3C-3D4BA0437CD9}"/>
          </ac:spMkLst>
        </pc:spChg>
        <pc:spChg chg="add del mod">
          <ac:chgData name="Lauren Kearney" userId="b4143d71-0b4c-487b-ad54-94c3c8f1ceb9" providerId="ADAL" clId="{1CF35025-4DB5-42A1-B7BF-72DE279ECF46}" dt="2023-04-12T12:22:27.368" v="775" actId="478"/>
          <ac:spMkLst>
            <pc:docMk/>
            <pc:sldMk cId="4281889346" sldId="272"/>
            <ac:spMk id="13" creationId="{09210846-42C7-0B13-A88A-8E3BFDD8ECFE}"/>
          </ac:spMkLst>
        </pc:spChg>
        <pc:spChg chg="add mod">
          <ac:chgData name="Lauren Kearney" userId="b4143d71-0b4c-487b-ad54-94c3c8f1ceb9" providerId="ADAL" clId="{1CF35025-4DB5-42A1-B7BF-72DE279ECF46}" dt="2023-04-12T08:58:08.662" v="401" actId="20577"/>
          <ac:spMkLst>
            <pc:docMk/>
            <pc:sldMk cId="4281889346" sldId="272"/>
            <ac:spMk id="14" creationId="{5CE03057-1ECA-88AF-B5D6-8EE1CDCF3643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36" creationId="{376AED14-0B46-57DE-8663-31CF8418AEB7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37" creationId="{AF4677A7-4DEA-96A4-77FB-6CDC00F6E90B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38" creationId="{1844615C-59DF-EE3F-ABA4-C2E8B718E85B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39" creationId="{51CB0F5C-1B2E-BC0A-8B8B-0BDA32CCC957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0" creationId="{13D723B6-61BA-D780-5AAD-80E460BF1850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1" creationId="{4B3B7BF8-94AE-2396-9E00-7B3FDB2134AD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2" creationId="{151F837A-D02B-E52B-DBC9-AC90433EF652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3" creationId="{3057C9BD-4DE1-147D-4365-85138A45EA69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4" creationId="{2F5E542A-62D4-8B14-2642-968B718CA19D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5" creationId="{6409F207-D8C8-F885-19C8-7ED931BADA52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6" creationId="{305777AC-0191-CA31-D04D-9395BF196E6D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7" creationId="{3234396D-9CAB-D43C-FECC-131CAE2BE28B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8" creationId="{4BF695F1-B203-0079-0DF4-A971C0E10B4E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49" creationId="{F9A92546-9C57-86BC-3E2E-B3693B97804F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0" creationId="{2AE038D3-716C-0475-CC87-55EE922B3F28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1" creationId="{0E34F733-D3C0-73C4-B24B-5CE041B53963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2" creationId="{89B064BA-05D4-ECCD-61DA-CF18548847D1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3" creationId="{787D8226-C9A0-F8FD-E342-9B9372290B68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4" creationId="{8AE86D40-7199-EF96-677A-9D4A46F4254F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5" creationId="{AEDE90E2-7DCF-077A-C095-250E3E8B7BBE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6" creationId="{41517ECB-DE03-45AA-257D-94A343BE2790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7" creationId="{ED8B7D06-7C05-F17B-EBD5-8AA08D45A412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8" creationId="{F564CE07-CEED-B0D6-D1B2-F3D30752BE9E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59" creationId="{FEFC9848-C348-702D-D802-60E5C55E98F7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0" creationId="{62EF4F86-A076-6BAD-D581-09D28D3DD7AC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1" creationId="{49ED0488-9296-2F5C-3EBC-B3E8C4FDC69E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2" creationId="{EFA05A5A-C4BC-A7E7-E5D6-211663780396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3" creationId="{62D7EFDC-B7B4-6998-5C78-5AAC3C0C3893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4" creationId="{21849A9F-CF9B-02FC-49BA-99A301A3777A}"/>
          </ac:spMkLst>
        </pc:spChg>
        <pc:spChg chg="del">
          <ac:chgData name="Lauren Kearney" userId="b4143d71-0b4c-487b-ad54-94c3c8f1ceb9" providerId="ADAL" clId="{1CF35025-4DB5-42A1-B7BF-72DE279ECF46}" dt="2023-04-12T07:48:58.074" v="193" actId="478"/>
          <ac:spMkLst>
            <pc:docMk/>
            <pc:sldMk cId="4281889346" sldId="272"/>
            <ac:spMk id="65" creationId="{FB9A75B8-F61D-C63B-B6DE-057B776F9B3B}"/>
          </ac:spMkLst>
        </pc:spChg>
        <pc:spChg chg="del">
          <ac:chgData name="Lauren Kearney" userId="b4143d71-0b4c-487b-ad54-94c3c8f1ceb9" providerId="ADAL" clId="{1CF35025-4DB5-42A1-B7BF-72DE279ECF46}" dt="2023-04-12T07:48:55.455" v="192" actId="478"/>
          <ac:spMkLst>
            <pc:docMk/>
            <pc:sldMk cId="4281889346" sldId="272"/>
            <ac:spMk id="66" creationId="{34442753-7AFB-7AB2-4C13-9AD82C66C996}"/>
          </ac:spMkLst>
        </pc:spChg>
      </pc:sldChg>
      <pc:sldChg chg="addSp delSp modSp new mod">
        <pc:chgData name="Lauren Kearney" userId="b4143d71-0b4c-487b-ad54-94c3c8f1ceb9" providerId="ADAL" clId="{1CF35025-4DB5-42A1-B7BF-72DE279ECF46}" dt="2023-04-12T09:25:04.682" v="547" actId="1076"/>
        <pc:sldMkLst>
          <pc:docMk/>
          <pc:sldMk cId="2585592878" sldId="273"/>
        </pc:sldMkLst>
        <pc:spChg chg="mod">
          <ac:chgData name="Lauren Kearney" userId="b4143d71-0b4c-487b-ad54-94c3c8f1ceb9" providerId="ADAL" clId="{1CF35025-4DB5-42A1-B7BF-72DE279ECF46}" dt="2023-04-12T09:12:52.150" v="449" actId="1076"/>
          <ac:spMkLst>
            <pc:docMk/>
            <pc:sldMk cId="2585592878" sldId="273"/>
            <ac:spMk id="2" creationId="{D8FB956E-5C89-D78C-F092-D4F1A77342D4}"/>
          </ac:spMkLst>
        </pc:spChg>
        <pc:spChg chg="add del">
          <ac:chgData name="Lauren Kearney" userId="b4143d71-0b4c-487b-ad54-94c3c8f1ceb9" providerId="ADAL" clId="{1CF35025-4DB5-42A1-B7BF-72DE279ECF46}" dt="2023-04-12T09:04:48.239" v="411" actId="22"/>
          <ac:spMkLst>
            <pc:docMk/>
            <pc:sldMk cId="2585592878" sldId="273"/>
            <ac:spMk id="4" creationId="{4E11E7DD-7BC9-F0DD-E7CC-827D326A5116}"/>
          </ac:spMkLst>
        </pc:spChg>
        <pc:spChg chg="add mod">
          <ac:chgData name="Lauren Kearney" userId="b4143d71-0b4c-487b-ad54-94c3c8f1ceb9" providerId="ADAL" clId="{1CF35025-4DB5-42A1-B7BF-72DE279ECF46}" dt="2023-04-12T09:18:47.053" v="511" actId="1076"/>
          <ac:spMkLst>
            <pc:docMk/>
            <pc:sldMk cId="2585592878" sldId="273"/>
            <ac:spMk id="6" creationId="{146D7748-108F-44F1-8FA1-E4F2D5A9A169}"/>
          </ac:spMkLst>
        </pc:spChg>
        <pc:picChg chg="add mod">
          <ac:chgData name="Lauren Kearney" userId="b4143d71-0b4c-487b-ad54-94c3c8f1ceb9" providerId="ADAL" clId="{1CF35025-4DB5-42A1-B7BF-72DE279ECF46}" dt="2023-04-12T09:24:54.029" v="546" actId="1036"/>
          <ac:picMkLst>
            <pc:docMk/>
            <pc:sldMk cId="2585592878" sldId="273"/>
            <ac:picMk id="8" creationId="{83C66815-57DD-D149-B121-25F3D40A3AF5}"/>
          </ac:picMkLst>
        </pc:picChg>
        <pc:picChg chg="add mod">
          <ac:chgData name="Lauren Kearney" userId="b4143d71-0b4c-487b-ad54-94c3c8f1ceb9" providerId="ADAL" clId="{1CF35025-4DB5-42A1-B7BF-72DE279ECF46}" dt="2023-04-12T09:24:54.029" v="546" actId="1036"/>
          <ac:picMkLst>
            <pc:docMk/>
            <pc:sldMk cId="2585592878" sldId="273"/>
            <ac:picMk id="10" creationId="{8405F62E-ADDA-63A9-070E-95F5A32292A1}"/>
          </ac:picMkLst>
        </pc:picChg>
        <pc:picChg chg="add mod">
          <ac:chgData name="Lauren Kearney" userId="b4143d71-0b4c-487b-ad54-94c3c8f1ceb9" providerId="ADAL" clId="{1CF35025-4DB5-42A1-B7BF-72DE279ECF46}" dt="2023-04-12T09:25:04.682" v="547" actId="1076"/>
          <ac:picMkLst>
            <pc:docMk/>
            <pc:sldMk cId="2585592878" sldId="273"/>
            <ac:picMk id="12" creationId="{25E4C628-5A6E-80FC-7D83-323D6EBE95A1}"/>
          </ac:picMkLst>
        </pc:picChg>
        <pc:picChg chg="add mod ord">
          <ac:chgData name="Lauren Kearney" userId="b4143d71-0b4c-487b-ad54-94c3c8f1ceb9" providerId="ADAL" clId="{1CF35025-4DB5-42A1-B7BF-72DE279ECF46}" dt="2023-04-12T09:24:54.029" v="546" actId="1036"/>
          <ac:picMkLst>
            <pc:docMk/>
            <pc:sldMk cId="2585592878" sldId="273"/>
            <ac:picMk id="14" creationId="{5C15F351-4EEF-16EE-EBB0-2205DE2516FA}"/>
          </ac:picMkLst>
        </pc:picChg>
      </pc:sldChg>
      <pc:sldChg chg="addSp modSp new mod modNotesTx">
        <pc:chgData name="Lauren Kearney" userId="b4143d71-0b4c-487b-ad54-94c3c8f1ceb9" providerId="ADAL" clId="{1CF35025-4DB5-42A1-B7BF-72DE279ECF46}" dt="2023-04-12T12:23:10.397" v="795" actId="20577"/>
        <pc:sldMkLst>
          <pc:docMk/>
          <pc:sldMk cId="1208322130" sldId="274"/>
        </pc:sldMkLst>
        <pc:spChg chg="mod">
          <ac:chgData name="Lauren Kearney" userId="b4143d71-0b4c-487b-ad54-94c3c8f1ceb9" providerId="ADAL" clId="{1CF35025-4DB5-42A1-B7BF-72DE279ECF46}" dt="2023-04-12T11:49:09.223" v="567" actId="27636"/>
          <ac:spMkLst>
            <pc:docMk/>
            <pc:sldMk cId="1208322130" sldId="274"/>
            <ac:spMk id="2" creationId="{B9A67A7F-48FE-AC8F-24E4-CC89C0B75BB6}"/>
          </ac:spMkLst>
        </pc:spChg>
        <pc:spChg chg="add mod">
          <ac:chgData name="Lauren Kearney" userId="b4143d71-0b4c-487b-ad54-94c3c8f1ceb9" providerId="ADAL" clId="{1CF35025-4DB5-42A1-B7BF-72DE279ECF46}" dt="2023-04-12T12:01:54.390" v="694" actId="14100"/>
          <ac:spMkLst>
            <pc:docMk/>
            <pc:sldMk cId="1208322130" sldId="274"/>
            <ac:spMk id="3" creationId="{6577CC78-3145-880E-0EAE-D8374E6E0F05}"/>
          </ac:spMkLst>
        </pc:spChg>
        <pc:graphicFrameChg chg="add mod modGraphic">
          <ac:chgData name="Lauren Kearney" userId="b4143d71-0b4c-487b-ad54-94c3c8f1ceb9" providerId="ADAL" clId="{1CF35025-4DB5-42A1-B7BF-72DE279ECF46}" dt="2023-04-12T12:20:01.806" v="754" actId="14100"/>
          <ac:graphicFrameMkLst>
            <pc:docMk/>
            <pc:sldMk cId="1208322130" sldId="274"/>
            <ac:graphicFrameMk id="4" creationId="{039DF9A4-F0C2-3323-F304-D7A8A00E91C0}"/>
          </ac:graphicFrameMkLst>
        </pc:graphicFrameChg>
        <pc:graphicFrameChg chg="add mod modGraphic">
          <ac:chgData name="Lauren Kearney" userId="b4143d71-0b4c-487b-ad54-94c3c8f1ceb9" providerId="ADAL" clId="{1CF35025-4DB5-42A1-B7BF-72DE279ECF46}" dt="2023-04-12T12:23:03.100" v="790" actId="20577"/>
          <ac:graphicFrameMkLst>
            <pc:docMk/>
            <pc:sldMk cId="1208322130" sldId="274"/>
            <ac:graphicFrameMk id="5" creationId="{70F5A927-739A-EDA2-5654-25242E8FD914}"/>
          </ac:graphicFrameMkLst>
        </pc:graphicFrameChg>
        <pc:graphicFrameChg chg="add mod modGraphic">
          <ac:chgData name="Lauren Kearney" userId="b4143d71-0b4c-487b-ad54-94c3c8f1ceb9" providerId="ADAL" clId="{1CF35025-4DB5-42A1-B7BF-72DE279ECF46}" dt="2023-04-12T12:23:10.397" v="795" actId="20577"/>
          <ac:graphicFrameMkLst>
            <pc:docMk/>
            <pc:sldMk cId="1208322130" sldId="274"/>
            <ac:graphicFrameMk id="6" creationId="{AAA9D462-1C2C-805D-E2C0-65CAA55AFDE4}"/>
          </ac:graphicFrameMkLst>
        </pc:graphicFrameChg>
      </pc:sldChg>
      <pc:sldChg chg="modSp add mod">
        <pc:chgData name="Lauren Kearney" userId="b4143d71-0b4c-487b-ad54-94c3c8f1ceb9" providerId="ADAL" clId="{1CF35025-4DB5-42A1-B7BF-72DE279ECF46}" dt="2023-04-12T12:26:06.053" v="834" actId="20577"/>
        <pc:sldMkLst>
          <pc:docMk/>
          <pc:sldMk cId="3337342803" sldId="275"/>
        </pc:sldMkLst>
        <pc:graphicFrameChg chg="modGraphic">
          <ac:chgData name="Lauren Kearney" userId="b4143d71-0b4c-487b-ad54-94c3c8f1ceb9" providerId="ADAL" clId="{1CF35025-4DB5-42A1-B7BF-72DE279ECF46}" dt="2023-04-12T12:25:45.645" v="811" actId="2161"/>
          <ac:graphicFrameMkLst>
            <pc:docMk/>
            <pc:sldMk cId="3337342803" sldId="275"/>
            <ac:graphicFrameMk id="4" creationId="{039DF9A4-F0C2-3323-F304-D7A8A00E91C0}"/>
          </ac:graphicFrameMkLst>
        </pc:graphicFrameChg>
        <pc:graphicFrameChg chg="modGraphic">
          <ac:chgData name="Lauren Kearney" userId="b4143d71-0b4c-487b-ad54-94c3c8f1ceb9" providerId="ADAL" clId="{1CF35025-4DB5-42A1-B7BF-72DE279ECF46}" dt="2023-04-12T12:25:51.097" v="824" actId="20577"/>
          <ac:graphicFrameMkLst>
            <pc:docMk/>
            <pc:sldMk cId="3337342803" sldId="275"/>
            <ac:graphicFrameMk id="5" creationId="{70F5A927-739A-EDA2-5654-25242E8FD914}"/>
          </ac:graphicFrameMkLst>
        </pc:graphicFrameChg>
        <pc:graphicFrameChg chg="modGraphic">
          <ac:chgData name="Lauren Kearney" userId="b4143d71-0b4c-487b-ad54-94c3c8f1ceb9" providerId="ADAL" clId="{1CF35025-4DB5-42A1-B7BF-72DE279ECF46}" dt="2023-04-12T12:26:06.053" v="834" actId="20577"/>
          <ac:graphicFrameMkLst>
            <pc:docMk/>
            <pc:sldMk cId="3337342803" sldId="275"/>
            <ac:graphicFrameMk id="6" creationId="{AAA9D462-1C2C-805D-E2C0-65CAA55AFDE4}"/>
          </ac:graphicFrameMkLst>
        </pc:graphicFrameChg>
      </pc:sldChg>
      <pc:sldChg chg="modSp add mod">
        <pc:chgData name="Lauren Kearney" userId="b4143d71-0b4c-487b-ad54-94c3c8f1ceb9" providerId="ADAL" clId="{1CF35025-4DB5-42A1-B7BF-72DE279ECF46}" dt="2023-04-12T12:44:21.636" v="869" actId="20577"/>
        <pc:sldMkLst>
          <pc:docMk/>
          <pc:sldMk cId="567396268" sldId="276"/>
        </pc:sldMkLst>
        <pc:graphicFrameChg chg="modGraphic">
          <ac:chgData name="Lauren Kearney" userId="b4143d71-0b4c-487b-ad54-94c3c8f1ceb9" providerId="ADAL" clId="{1CF35025-4DB5-42A1-B7BF-72DE279ECF46}" dt="2023-04-12T12:44:02.845" v="842" actId="20577"/>
          <ac:graphicFrameMkLst>
            <pc:docMk/>
            <pc:sldMk cId="567396268" sldId="276"/>
            <ac:graphicFrameMk id="4" creationId="{039DF9A4-F0C2-3323-F304-D7A8A00E91C0}"/>
          </ac:graphicFrameMkLst>
        </pc:graphicFrameChg>
        <pc:graphicFrameChg chg="modGraphic">
          <ac:chgData name="Lauren Kearney" userId="b4143d71-0b4c-487b-ad54-94c3c8f1ceb9" providerId="ADAL" clId="{1CF35025-4DB5-42A1-B7BF-72DE279ECF46}" dt="2023-04-12T12:44:12.201" v="861" actId="20577"/>
          <ac:graphicFrameMkLst>
            <pc:docMk/>
            <pc:sldMk cId="567396268" sldId="276"/>
            <ac:graphicFrameMk id="5" creationId="{70F5A927-739A-EDA2-5654-25242E8FD914}"/>
          </ac:graphicFrameMkLst>
        </pc:graphicFrameChg>
        <pc:graphicFrameChg chg="modGraphic">
          <ac:chgData name="Lauren Kearney" userId="b4143d71-0b4c-487b-ad54-94c3c8f1ceb9" providerId="ADAL" clId="{1CF35025-4DB5-42A1-B7BF-72DE279ECF46}" dt="2023-04-12T12:44:21.636" v="869" actId="20577"/>
          <ac:graphicFrameMkLst>
            <pc:docMk/>
            <pc:sldMk cId="567396268" sldId="276"/>
            <ac:graphicFrameMk id="6" creationId="{AAA9D462-1C2C-805D-E2C0-65CAA55AFDE4}"/>
          </ac:graphicFrameMkLst>
        </pc:graphicFrameChg>
      </pc:sldChg>
    </pc:docChg>
  </pc:docChgLst>
  <pc:docChgLst>
    <pc:chgData name="Lauren Kearney" userId="b4143d71-0b4c-487b-ad54-94c3c8f1ceb9" providerId="ADAL" clId="{A198CF86-6746-4475-8242-B9910C73BBE5}"/>
    <pc:docChg chg="custSel modSld">
      <pc:chgData name="Lauren Kearney" userId="b4143d71-0b4c-487b-ad54-94c3c8f1ceb9" providerId="ADAL" clId="{A198CF86-6746-4475-8242-B9910C73BBE5}" dt="2023-05-24T10:17:52.402" v="25"/>
      <pc:docMkLst>
        <pc:docMk/>
      </pc:docMkLst>
      <pc:sldChg chg="modSp mod delCm">
        <pc:chgData name="Lauren Kearney" userId="b4143d71-0b4c-487b-ad54-94c3c8f1ceb9" providerId="ADAL" clId="{A198CF86-6746-4475-8242-B9910C73BBE5}" dt="2023-05-24T10:17:19.850" v="20" actId="20577"/>
        <pc:sldMkLst>
          <pc:docMk/>
          <pc:sldMk cId="349521111" sldId="270"/>
        </pc:sldMkLst>
        <pc:graphicFrameChg chg="modGraphic">
          <ac:chgData name="Lauren Kearney" userId="b4143d71-0b4c-487b-ad54-94c3c8f1ceb9" providerId="ADAL" clId="{A198CF86-6746-4475-8242-B9910C73BBE5}" dt="2023-05-24T10:17:19.850" v="20" actId="20577"/>
          <ac:graphicFrameMkLst>
            <pc:docMk/>
            <pc:sldMk cId="349521111" sldId="270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A198CF86-6746-4475-8242-B9910C73BBE5}" dt="2023-05-24T10:17:13.036" v="2"/>
              <pc2:cmMkLst xmlns:pc2="http://schemas.microsoft.com/office/powerpoint/2019/9/main/command">
                <pc:docMk/>
                <pc:sldMk cId="349521111" sldId="270"/>
                <pc2:cmMk id="{2901355B-DEED-49CD-B5E3-799AC2F8AB14}"/>
              </pc2:cmMkLst>
            </pc226:cmChg>
          </p:ext>
        </pc:extLst>
      </pc:sldChg>
      <pc:sldChg chg="modSp mod delCm">
        <pc:chgData name="Lauren Kearney" userId="b4143d71-0b4c-487b-ad54-94c3c8f1ceb9" providerId="ADAL" clId="{A198CF86-6746-4475-8242-B9910C73BBE5}" dt="2023-05-24T10:17:52.402" v="25"/>
        <pc:sldMkLst>
          <pc:docMk/>
          <pc:sldMk cId="4050110698" sldId="278"/>
        </pc:sldMkLst>
        <pc:spChg chg="mod">
          <ac:chgData name="Lauren Kearney" userId="b4143d71-0b4c-487b-ad54-94c3c8f1ceb9" providerId="ADAL" clId="{A198CF86-6746-4475-8242-B9910C73BBE5}" dt="2023-05-24T10:17:32.258" v="23" actId="20577"/>
          <ac:spMkLst>
            <pc:docMk/>
            <pc:sldMk cId="4050110698" sldId="278"/>
            <ac:spMk id="4" creationId="{09271FE6-E323-1352-D361-CE3DF1E6DD5D}"/>
          </ac:spMkLst>
        </pc:spChg>
        <pc:spChg chg="mod">
          <ac:chgData name="Lauren Kearney" userId="b4143d71-0b4c-487b-ad54-94c3c8f1ceb9" providerId="ADAL" clId="{A198CF86-6746-4475-8242-B9910C73BBE5}" dt="2023-05-24T10:17:41.036" v="24" actId="33524"/>
          <ac:spMkLst>
            <pc:docMk/>
            <pc:sldMk cId="4050110698" sldId="278"/>
            <ac:spMk id="10" creationId="{C21F647E-5830-B02A-C1BF-64E581D8FDF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A198CF86-6746-4475-8242-B9910C73BBE5}" dt="2023-05-24T10:17:52.402" v="25"/>
              <pc2:cmMkLst xmlns:pc2="http://schemas.microsoft.com/office/powerpoint/2019/9/main/command">
                <pc:docMk/>
                <pc:sldMk cId="4050110698" sldId="278"/>
                <pc2:cmMk id="{D586416D-7ABB-4D7F-9BE1-D7567981E8D6}"/>
              </pc2:cmMkLst>
            </pc226:cmChg>
          </p:ext>
        </pc:extLst>
      </pc:sldChg>
    </pc:docChg>
  </pc:docChgLst>
  <pc:docChgLst>
    <pc:chgData name="Suzanne McKittrick" userId="74e27778-a135-4088-a270-0348bb7e74b7" providerId="ADAL" clId="{C29FFD2D-5D37-4539-BA13-B58033D13376}"/>
    <pc:docChg chg="custSel modSld">
      <pc:chgData name="Suzanne McKittrick" userId="74e27778-a135-4088-a270-0348bb7e74b7" providerId="ADAL" clId="{C29FFD2D-5D37-4539-BA13-B58033D13376}" dt="2023-06-06T09:01:23.418" v="16" actId="20577"/>
      <pc:docMkLst>
        <pc:docMk/>
      </pc:docMkLst>
      <pc:sldChg chg="modSp mod">
        <pc:chgData name="Suzanne McKittrick" userId="74e27778-a135-4088-a270-0348bb7e74b7" providerId="ADAL" clId="{C29FFD2D-5D37-4539-BA13-B58033D13376}" dt="2023-06-02T13:08:45.705" v="0" actId="20577"/>
        <pc:sldMkLst>
          <pc:docMk/>
          <pc:sldMk cId="380473199" sldId="269"/>
        </pc:sldMkLst>
        <pc:spChg chg="mod">
          <ac:chgData name="Suzanne McKittrick" userId="74e27778-a135-4088-a270-0348bb7e74b7" providerId="ADAL" clId="{C29FFD2D-5D37-4539-BA13-B58033D13376}" dt="2023-06-02T13:08:45.705" v="0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Suzanne McKittrick" userId="74e27778-a135-4088-a270-0348bb7e74b7" providerId="ADAL" clId="{C29FFD2D-5D37-4539-BA13-B58033D13376}" dt="2023-06-02T13:30:43.368" v="3" actId="6549"/>
        <pc:sldMkLst>
          <pc:docMk/>
          <pc:sldMk cId="3441490223" sldId="271"/>
        </pc:sldMkLst>
        <pc:spChg chg="mod">
          <ac:chgData name="Suzanne McKittrick" userId="74e27778-a135-4088-a270-0348bb7e74b7" providerId="ADAL" clId="{C29FFD2D-5D37-4539-BA13-B58033D13376}" dt="2023-06-02T13:30:43.368" v="3" actId="6549"/>
          <ac:spMkLst>
            <pc:docMk/>
            <pc:sldMk cId="3441490223" sldId="271"/>
            <ac:spMk id="3" creationId="{19170891-693A-4D50-A392-B85C94C22FCB}"/>
          </ac:spMkLst>
        </pc:spChg>
      </pc:sldChg>
      <pc:sldChg chg="modSp mod">
        <pc:chgData name="Suzanne McKittrick" userId="74e27778-a135-4088-a270-0348bb7e74b7" providerId="ADAL" clId="{C29FFD2D-5D37-4539-BA13-B58033D13376}" dt="2023-06-02T13:31:03.622" v="6" actId="313"/>
        <pc:sldMkLst>
          <pc:docMk/>
          <pc:sldMk cId="4281889346" sldId="272"/>
        </pc:sldMkLst>
        <pc:spChg chg="mod">
          <ac:chgData name="Suzanne McKittrick" userId="74e27778-a135-4088-a270-0348bb7e74b7" providerId="ADAL" clId="{C29FFD2D-5D37-4539-BA13-B58033D13376}" dt="2023-06-02T13:31:03.622" v="6" actId="313"/>
          <ac:spMkLst>
            <pc:docMk/>
            <pc:sldMk cId="4281889346" sldId="272"/>
            <ac:spMk id="3" creationId="{19170891-693A-4D50-A392-B85C94C22FCB}"/>
          </ac:spMkLst>
        </pc:spChg>
      </pc:sldChg>
      <pc:sldChg chg="modNotesTx">
        <pc:chgData name="Suzanne McKittrick" userId="74e27778-a135-4088-a270-0348bb7e74b7" providerId="ADAL" clId="{C29FFD2D-5D37-4539-BA13-B58033D13376}" dt="2023-06-06T09:00:51.981" v="10" actId="20577"/>
        <pc:sldMkLst>
          <pc:docMk/>
          <pc:sldMk cId="3337342803" sldId="275"/>
        </pc:sldMkLst>
      </pc:sldChg>
      <pc:sldChg chg="modNotesTx">
        <pc:chgData name="Suzanne McKittrick" userId="74e27778-a135-4088-a270-0348bb7e74b7" providerId="ADAL" clId="{C29FFD2D-5D37-4539-BA13-B58033D13376}" dt="2023-06-06T09:01:23.418" v="16" actId="20577"/>
        <pc:sldMkLst>
          <pc:docMk/>
          <pc:sldMk cId="567396268" sldId="276"/>
        </pc:sldMkLst>
      </pc:sldChg>
      <pc:sldChg chg="modNotesTx">
        <pc:chgData name="Suzanne McKittrick" userId="74e27778-a135-4088-a270-0348bb7e74b7" providerId="ADAL" clId="{C29FFD2D-5D37-4539-BA13-B58033D13376}" dt="2023-06-02T13:37:25.442" v="9" actId="20577"/>
        <pc:sldMkLst>
          <pc:docMk/>
          <pc:sldMk cId="4050110698" sldId="278"/>
        </pc:sldMkLst>
      </pc:sldChg>
      <pc:sldChg chg="modNotesTx">
        <pc:chgData name="Suzanne McKittrick" userId="74e27778-a135-4088-a270-0348bb7e74b7" providerId="ADAL" clId="{C29FFD2D-5D37-4539-BA13-B58033D13376}" dt="2023-06-02T13:37:21.261" v="8" actId="20577"/>
        <pc:sldMkLst>
          <pc:docMk/>
          <pc:sldMk cId="3607484507" sldId="280"/>
        </pc:sldMkLst>
      </pc:sldChg>
    </pc:docChg>
  </pc:docChgLst>
  <pc:docChgLst>
    <pc:chgData name="Lauren Kearney" userId="b4143d71-0b4c-487b-ad54-94c3c8f1ceb9" providerId="ADAL" clId="{05552AEC-9583-4923-A011-66A4C837A66F}"/>
    <pc:docChg chg="custSel modSld">
      <pc:chgData name="Lauren Kearney" userId="b4143d71-0b4c-487b-ad54-94c3c8f1ceb9" providerId="ADAL" clId="{05552AEC-9583-4923-A011-66A4C837A66F}" dt="2023-12-20T10:01:37.281" v="119" actId="14100"/>
      <pc:docMkLst>
        <pc:docMk/>
      </pc:docMkLst>
      <pc:sldChg chg="modSp mod">
        <pc:chgData name="Lauren Kearney" userId="b4143d71-0b4c-487b-ad54-94c3c8f1ceb9" providerId="ADAL" clId="{05552AEC-9583-4923-A011-66A4C837A66F}" dt="2023-12-20T09:59:31.902" v="97" actId="14100"/>
        <pc:sldMkLst>
          <pc:docMk/>
          <pc:sldMk cId="380473199" sldId="269"/>
        </pc:sldMkLst>
        <pc:spChg chg="mod">
          <ac:chgData name="Lauren Kearney" userId="b4143d71-0b4c-487b-ad54-94c3c8f1ceb9" providerId="ADAL" clId="{05552AEC-9583-4923-A011-66A4C837A66F}" dt="2023-12-20T09:59:31.902" v="97" actId="14100"/>
          <ac:spMkLst>
            <pc:docMk/>
            <pc:sldMk cId="380473199" sldId="269"/>
            <ac:spMk id="4" creationId="{1B758FB9-9D8A-6B4F-90F2-BDD3ED420617}"/>
          </ac:spMkLst>
        </pc:spChg>
        <pc:spChg chg="mod">
          <ac:chgData name="Lauren Kearney" userId="b4143d71-0b4c-487b-ad54-94c3c8f1ceb9" providerId="ADAL" clId="{05552AEC-9583-4923-A011-66A4C837A66F}" dt="2023-12-19T11:39:59.256" v="93" actId="20577"/>
          <ac:spMkLst>
            <pc:docMk/>
            <pc:sldMk cId="380473199" sldId="269"/>
            <ac:spMk id="6" creationId="{30C97A73-8511-DD43-BE87-4328925D31A2}"/>
          </ac:spMkLst>
        </pc:spChg>
        <pc:spChg chg="mod">
          <ac:chgData name="Lauren Kearney" userId="b4143d71-0b4c-487b-ad54-94c3c8f1ceb9" providerId="ADAL" clId="{05552AEC-9583-4923-A011-66A4C837A66F}" dt="2023-12-20T09:58:49.521" v="96" actId="404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05552AEC-9583-4923-A011-66A4C837A66F}" dt="2023-12-20T09:59:38.454" v="98" actId="14100"/>
        <pc:sldMkLst>
          <pc:docMk/>
          <pc:sldMk cId="349521111" sldId="270"/>
        </pc:sldMkLst>
        <pc:spChg chg="mod">
          <ac:chgData name="Lauren Kearney" userId="b4143d71-0b4c-487b-ad54-94c3c8f1ceb9" providerId="ADAL" clId="{05552AEC-9583-4923-A011-66A4C837A66F}" dt="2023-12-20T09:59:38.454" v="98" actId="14100"/>
          <ac:spMkLst>
            <pc:docMk/>
            <pc:sldMk cId="349521111" sldId="270"/>
            <ac:spMk id="4" creationId="{00000000-0000-0000-0000-000000000000}"/>
          </ac:spMkLst>
        </pc:spChg>
      </pc:sldChg>
      <pc:sldChg chg="modSp mod">
        <pc:chgData name="Lauren Kearney" userId="b4143d71-0b4c-487b-ad54-94c3c8f1ceb9" providerId="ADAL" clId="{05552AEC-9583-4923-A011-66A4C837A66F}" dt="2023-12-20T10:00:29.440" v="99" actId="14100"/>
        <pc:sldMkLst>
          <pc:docMk/>
          <pc:sldMk cId="3441490223" sldId="271"/>
        </pc:sldMkLst>
        <pc:spChg chg="mod">
          <ac:chgData name="Lauren Kearney" userId="b4143d71-0b4c-487b-ad54-94c3c8f1ceb9" providerId="ADAL" clId="{05552AEC-9583-4923-A011-66A4C837A66F}" dt="2023-12-20T10:00:29.440" v="99" actId="14100"/>
          <ac:spMkLst>
            <pc:docMk/>
            <pc:sldMk cId="3441490223" sldId="271"/>
            <ac:spMk id="6" creationId="{A6B1D2D7-A19B-39CB-3430-51A0DB386BC7}"/>
          </ac:spMkLst>
        </pc:spChg>
      </pc:sldChg>
      <pc:sldChg chg="modSp mod">
        <pc:chgData name="Lauren Kearney" userId="b4143d71-0b4c-487b-ad54-94c3c8f1ceb9" providerId="ADAL" clId="{05552AEC-9583-4923-A011-66A4C837A66F}" dt="2023-12-20T10:00:34.504" v="100" actId="14100"/>
        <pc:sldMkLst>
          <pc:docMk/>
          <pc:sldMk cId="4281889346" sldId="272"/>
        </pc:sldMkLst>
        <pc:spChg chg="mod">
          <ac:chgData name="Lauren Kearney" userId="b4143d71-0b4c-487b-ad54-94c3c8f1ceb9" providerId="ADAL" clId="{05552AEC-9583-4923-A011-66A4C837A66F}" dt="2023-12-19T11:40:29.343" v="94" actId="1076"/>
          <ac:spMkLst>
            <pc:docMk/>
            <pc:sldMk cId="4281889346" sldId="272"/>
            <ac:spMk id="11" creationId="{F64E396E-D7F8-F817-4C17-DED778A2DDFD}"/>
          </ac:spMkLst>
        </pc:spChg>
        <pc:spChg chg="mod">
          <ac:chgData name="Lauren Kearney" userId="b4143d71-0b4c-487b-ad54-94c3c8f1ceb9" providerId="ADAL" clId="{05552AEC-9583-4923-A011-66A4C837A66F}" dt="2023-12-20T10:00:34.504" v="100" actId="14100"/>
          <ac:spMkLst>
            <pc:docMk/>
            <pc:sldMk cId="4281889346" sldId="272"/>
            <ac:spMk id="15" creationId="{4E4AA62C-CA80-0FF5-43E2-A73F8D912F27}"/>
          </ac:spMkLst>
        </pc:spChg>
      </pc:sldChg>
      <pc:sldChg chg="modSp mod">
        <pc:chgData name="Lauren Kearney" userId="b4143d71-0b4c-487b-ad54-94c3c8f1ceb9" providerId="ADAL" clId="{05552AEC-9583-4923-A011-66A4C837A66F}" dt="2023-12-20T10:00:38.248" v="101" actId="14100"/>
        <pc:sldMkLst>
          <pc:docMk/>
          <pc:sldMk cId="2585592878" sldId="273"/>
        </pc:sldMkLst>
        <pc:spChg chg="mod">
          <ac:chgData name="Lauren Kearney" userId="b4143d71-0b4c-487b-ad54-94c3c8f1ceb9" providerId="ADAL" clId="{05552AEC-9583-4923-A011-66A4C837A66F}" dt="2023-12-20T10:00:38.248" v="101" actId="14100"/>
          <ac:spMkLst>
            <pc:docMk/>
            <pc:sldMk cId="2585592878" sldId="273"/>
            <ac:spMk id="4" creationId="{969D7E11-1CD9-0C87-C7A8-79F6F10A778C}"/>
          </ac:spMkLst>
        </pc:spChg>
      </pc:sldChg>
      <pc:sldChg chg="modSp mod">
        <pc:chgData name="Lauren Kearney" userId="b4143d71-0b4c-487b-ad54-94c3c8f1ceb9" providerId="ADAL" clId="{05552AEC-9583-4923-A011-66A4C837A66F}" dt="2023-12-20T10:00:48.416" v="104" actId="14100"/>
        <pc:sldMkLst>
          <pc:docMk/>
          <pc:sldMk cId="1208322130" sldId="274"/>
        </pc:sldMkLst>
        <pc:spChg chg="mod">
          <ac:chgData name="Lauren Kearney" userId="b4143d71-0b4c-487b-ad54-94c3c8f1ceb9" providerId="ADAL" clId="{05552AEC-9583-4923-A011-66A4C837A66F}" dt="2023-12-20T10:00:44.599" v="103" actId="20577"/>
          <ac:spMkLst>
            <pc:docMk/>
            <pc:sldMk cId="1208322130" sldId="274"/>
            <ac:spMk id="2" creationId="{B9A67A7F-48FE-AC8F-24E4-CC89C0B75BB6}"/>
          </ac:spMkLst>
        </pc:spChg>
        <pc:spChg chg="mod">
          <ac:chgData name="Lauren Kearney" userId="b4143d71-0b4c-487b-ad54-94c3c8f1ceb9" providerId="ADAL" clId="{05552AEC-9583-4923-A011-66A4C837A66F}" dt="2023-12-18T11:10:05.888" v="24" actId="20577"/>
          <ac:spMkLst>
            <pc:docMk/>
            <pc:sldMk cId="1208322130" sldId="274"/>
            <ac:spMk id="3" creationId="{6577CC78-3145-880E-0EAE-D8374E6E0F05}"/>
          </ac:spMkLst>
        </pc:spChg>
        <pc:spChg chg="mod">
          <ac:chgData name="Lauren Kearney" userId="b4143d71-0b4c-487b-ad54-94c3c8f1ceb9" providerId="ADAL" clId="{05552AEC-9583-4923-A011-66A4C837A66F}" dt="2023-12-20T10:00:48.416" v="104" actId="14100"/>
          <ac:spMkLst>
            <pc:docMk/>
            <pc:sldMk cId="1208322130" sldId="274"/>
            <ac:spMk id="8" creationId="{B66FAFBC-6828-1B4D-E058-8A82100D243D}"/>
          </ac:spMkLst>
        </pc:spChg>
      </pc:sldChg>
      <pc:sldChg chg="modSp mod">
        <pc:chgData name="Lauren Kearney" userId="b4143d71-0b4c-487b-ad54-94c3c8f1ceb9" providerId="ADAL" clId="{05552AEC-9583-4923-A011-66A4C837A66F}" dt="2023-12-20T10:00:58.560" v="107" actId="14100"/>
        <pc:sldMkLst>
          <pc:docMk/>
          <pc:sldMk cId="3337342803" sldId="275"/>
        </pc:sldMkLst>
        <pc:spChg chg="mod">
          <ac:chgData name="Lauren Kearney" userId="b4143d71-0b4c-487b-ad54-94c3c8f1ceb9" providerId="ADAL" clId="{05552AEC-9583-4923-A011-66A4C837A66F}" dt="2023-12-20T10:00:54.716" v="106" actId="20577"/>
          <ac:spMkLst>
            <pc:docMk/>
            <pc:sldMk cId="3337342803" sldId="275"/>
            <ac:spMk id="2" creationId="{B9A67A7F-48FE-AC8F-24E4-CC89C0B75BB6}"/>
          </ac:spMkLst>
        </pc:spChg>
        <pc:spChg chg="mod">
          <ac:chgData name="Lauren Kearney" userId="b4143d71-0b4c-487b-ad54-94c3c8f1ceb9" providerId="ADAL" clId="{05552AEC-9583-4923-A011-66A4C837A66F}" dt="2023-12-19T12:03:00.813" v="95"/>
          <ac:spMkLst>
            <pc:docMk/>
            <pc:sldMk cId="3337342803" sldId="275"/>
            <ac:spMk id="3" creationId="{6577CC78-3145-880E-0EAE-D8374E6E0F05}"/>
          </ac:spMkLst>
        </pc:spChg>
        <pc:spChg chg="mod">
          <ac:chgData name="Lauren Kearney" userId="b4143d71-0b4c-487b-ad54-94c3c8f1ceb9" providerId="ADAL" clId="{05552AEC-9583-4923-A011-66A4C837A66F}" dt="2023-12-20T10:00:58.560" v="107" actId="14100"/>
          <ac:spMkLst>
            <pc:docMk/>
            <pc:sldMk cId="3337342803" sldId="275"/>
            <ac:spMk id="8" creationId="{5AE1778A-D8BD-A427-3013-09849340FB18}"/>
          </ac:spMkLst>
        </pc:spChg>
      </pc:sldChg>
      <pc:sldChg chg="modSp mod">
        <pc:chgData name="Lauren Kearney" userId="b4143d71-0b4c-487b-ad54-94c3c8f1ceb9" providerId="ADAL" clId="{05552AEC-9583-4923-A011-66A4C837A66F}" dt="2023-12-20T10:01:05.865" v="110" actId="14100"/>
        <pc:sldMkLst>
          <pc:docMk/>
          <pc:sldMk cId="567396268" sldId="276"/>
        </pc:sldMkLst>
        <pc:spChg chg="mod">
          <ac:chgData name="Lauren Kearney" userId="b4143d71-0b4c-487b-ad54-94c3c8f1ceb9" providerId="ADAL" clId="{05552AEC-9583-4923-A011-66A4C837A66F}" dt="2023-12-20T10:01:02.475" v="109" actId="20577"/>
          <ac:spMkLst>
            <pc:docMk/>
            <pc:sldMk cId="567396268" sldId="276"/>
            <ac:spMk id="2" creationId="{B9A67A7F-48FE-AC8F-24E4-CC89C0B75BB6}"/>
          </ac:spMkLst>
        </pc:spChg>
        <pc:spChg chg="mod">
          <ac:chgData name="Lauren Kearney" userId="b4143d71-0b4c-487b-ad54-94c3c8f1ceb9" providerId="ADAL" clId="{05552AEC-9583-4923-A011-66A4C837A66F}" dt="2023-12-18T11:11:17.967" v="25"/>
          <ac:spMkLst>
            <pc:docMk/>
            <pc:sldMk cId="567396268" sldId="276"/>
            <ac:spMk id="3" creationId="{6577CC78-3145-880E-0EAE-D8374E6E0F05}"/>
          </ac:spMkLst>
        </pc:spChg>
        <pc:spChg chg="mod">
          <ac:chgData name="Lauren Kearney" userId="b4143d71-0b4c-487b-ad54-94c3c8f1ceb9" providerId="ADAL" clId="{05552AEC-9583-4923-A011-66A4C837A66F}" dt="2023-12-20T10:01:05.865" v="110" actId="14100"/>
          <ac:spMkLst>
            <pc:docMk/>
            <pc:sldMk cId="567396268" sldId="276"/>
            <ac:spMk id="8" creationId="{0F623711-F520-AE16-A15F-E07EC6B12896}"/>
          </ac:spMkLst>
        </pc:spChg>
      </pc:sldChg>
      <pc:sldChg chg="modSp mod">
        <pc:chgData name="Lauren Kearney" userId="b4143d71-0b4c-487b-ad54-94c3c8f1ceb9" providerId="ADAL" clId="{05552AEC-9583-4923-A011-66A4C837A66F}" dt="2023-12-20T10:01:16.537" v="113" actId="14100"/>
        <pc:sldMkLst>
          <pc:docMk/>
          <pc:sldMk cId="1888082166" sldId="277"/>
        </pc:sldMkLst>
        <pc:spChg chg="mod">
          <ac:chgData name="Lauren Kearney" userId="b4143d71-0b4c-487b-ad54-94c3c8f1ceb9" providerId="ADAL" clId="{05552AEC-9583-4923-A011-66A4C837A66F}" dt="2023-12-20T10:01:12.235" v="112" actId="20577"/>
          <ac:spMkLst>
            <pc:docMk/>
            <pc:sldMk cId="1888082166" sldId="277"/>
            <ac:spMk id="2" creationId="{CD127835-8A00-8F44-07DF-FFB236E2356E}"/>
          </ac:spMkLst>
        </pc:spChg>
        <pc:spChg chg="mod">
          <ac:chgData name="Lauren Kearney" userId="b4143d71-0b4c-487b-ad54-94c3c8f1ceb9" providerId="ADAL" clId="{05552AEC-9583-4923-A011-66A4C837A66F}" dt="2023-12-18T11:11:55.297" v="31" actId="14100"/>
          <ac:spMkLst>
            <pc:docMk/>
            <pc:sldMk cId="1888082166" sldId="277"/>
            <ac:spMk id="14" creationId="{9F3128EF-57FE-DE38-6F9A-210E031ECF22}"/>
          </ac:spMkLst>
        </pc:spChg>
        <pc:spChg chg="mod">
          <ac:chgData name="Lauren Kearney" userId="b4143d71-0b4c-487b-ad54-94c3c8f1ceb9" providerId="ADAL" clId="{05552AEC-9583-4923-A011-66A4C837A66F}" dt="2023-12-20T10:01:16.537" v="113" actId="14100"/>
          <ac:spMkLst>
            <pc:docMk/>
            <pc:sldMk cId="1888082166" sldId="277"/>
            <ac:spMk id="16" creationId="{23EFAB77-8E49-C956-58D6-2E7CB02028ED}"/>
          </ac:spMkLst>
        </pc:spChg>
      </pc:sldChg>
      <pc:sldChg chg="modSp mod">
        <pc:chgData name="Lauren Kearney" userId="b4143d71-0b4c-487b-ad54-94c3c8f1ceb9" providerId="ADAL" clId="{05552AEC-9583-4923-A011-66A4C837A66F}" dt="2023-12-20T10:01:26.105" v="116" actId="14100"/>
        <pc:sldMkLst>
          <pc:docMk/>
          <pc:sldMk cId="4050110698" sldId="278"/>
        </pc:sldMkLst>
        <pc:spChg chg="mod">
          <ac:chgData name="Lauren Kearney" userId="b4143d71-0b4c-487b-ad54-94c3c8f1ceb9" providerId="ADAL" clId="{05552AEC-9583-4923-A011-66A4C837A66F}" dt="2023-12-20T10:01:22.305" v="115" actId="20577"/>
          <ac:spMkLst>
            <pc:docMk/>
            <pc:sldMk cId="4050110698" sldId="278"/>
            <ac:spMk id="2" creationId="{84598F2D-278B-BAD7-C3FA-38F4250A6ECC}"/>
          </ac:spMkLst>
        </pc:spChg>
        <pc:spChg chg="mod">
          <ac:chgData name="Lauren Kearney" userId="b4143d71-0b4c-487b-ad54-94c3c8f1ceb9" providerId="ADAL" clId="{05552AEC-9583-4923-A011-66A4C837A66F}" dt="2023-12-20T10:01:26.105" v="116" actId="14100"/>
          <ac:spMkLst>
            <pc:docMk/>
            <pc:sldMk cId="4050110698" sldId="278"/>
            <ac:spMk id="11" creationId="{5FFC3641-8A9A-F44D-AFB0-01C24ED33360}"/>
          </ac:spMkLst>
        </pc:spChg>
      </pc:sldChg>
      <pc:sldChg chg="modSp mod">
        <pc:chgData name="Lauren Kearney" userId="b4143d71-0b4c-487b-ad54-94c3c8f1ceb9" providerId="ADAL" clId="{05552AEC-9583-4923-A011-66A4C837A66F}" dt="2023-12-20T10:01:37.281" v="119" actId="14100"/>
        <pc:sldMkLst>
          <pc:docMk/>
          <pc:sldMk cId="3607484507" sldId="280"/>
        </pc:sldMkLst>
        <pc:spChg chg="mod">
          <ac:chgData name="Lauren Kearney" userId="b4143d71-0b4c-487b-ad54-94c3c8f1ceb9" providerId="ADAL" clId="{05552AEC-9583-4923-A011-66A4C837A66F}" dt="2023-12-20T10:01:32.994" v="118" actId="20577"/>
          <ac:spMkLst>
            <pc:docMk/>
            <pc:sldMk cId="3607484507" sldId="280"/>
            <ac:spMk id="2" creationId="{84598F2D-278B-BAD7-C3FA-38F4250A6ECC}"/>
          </ac:spMkLst>
        </pc:spChg>
        <pc:spChg chg="mod">
          <ac:chgData name="Lauren Kearney" userId="b4143d71-0b4c-487b-ad54-94c3c8f1ceb9" providerId="ADAL" clId="{05552AEC-9583-4923-A011-66A4C837A66F}" dt="2023-12-20T10:01:37.281" v="119" actId="14100"/>
          <ac:spMkLst>
            <pc:docMk/>
            <pc:sldMk cId="3607484507" sldId="280"/>
            <ac:spMk id="6" creationId="{762AA26F-DD80-7644-9CDC-CB1C4235AD4A}"/>
          </ac:spMkLst>
        </pc:spChg>
      </pc:sldChg>
    </pc:docChg>
  </pc:docChgLst>
  <pc:docChgLst>
    <pc:chgData name="Lauren Kearney" userId="b4143d71-0b4c-487b-ad54-94c3c8f1ceb9" providerId="ADAL" clId="{17BF4400-E6F9-419F-8375-9E78246A6D54}"/>
    <pc:docChg chg="undo custSel addSld delSld modSld">
      <pc:chgData name="Lauren Kearney" userId="b4143d71-0b4c-487b-ad54-94c3c8f1ceb9" providerId="ADAL" clId="{17BF4400-E6F9-419F-8375-9E78246A6D54}" dt="2023-04-17T16:04:44.228" v="2140" actId="14100"/>
      <pc:docMkLst>
        <pc:docMk/>
      </pc:docMkLst>
      <pc:sldChg chg="modNotesTx">
        <pc:chgData name="Lauren Kearney" userId="b4143d71-0b4c-487b-ad54-94c3c8f1ceb9" providerId="ADAL" clId="{17BF4400-E6F9-419F-8375-9E78246A6D54}" dt="2023-04-17T14:22:37.172" v="291" actId="20577"/>
        <pc:sldMkLst>
          <pc:docMk/>
          <pc:sldMk cId="1208322130" sldId="274"/>
        </pc:sldMkLst>
      </pc:sldChg>
      <pc:sldChg chg="modNotesTx">
        <pc:chgData name="Lauren Kearney" userId="b4143d71-0b4c-487b-ad54-94c3c8f1ceb9" providerId="ADAL" clId="{17BF4400-E6F9-419F-8375-9E78246A6D54}" dt="2023-04-17T14:53:41.363" v="437" actId="20577"/>
        <pc:sldMkLst>
          <pc:docMk/>
          <pc:sldMk cId="3337342803" sldId="275"/>
        </pc:sldMkLst>
      </pc:sldChg>
      <pc:sldChg chg="modNotesTx">
        <pc:chgData name="Lauren Kearney" userId="b4143d71-0b4c-487b-ad54-94c3c8f1ceb9" providerId="ADAL" clId="{17BF4400-E6F9-419F-8375-9E78246A6D54}" dt="2023-04-17T14:57:43.061" v="453" actId="313"/>
        <pc:sldMkLst>
          <pc:docMk/>
          <pc:sldMk cId="567396268" sldId="276"/>
        </pc:sldMkLst>
      </pc:sldChg>
      <pc:sldChg chg="addSp modSp new mod modAnim">
        <pc:chgData name="Lauren Kearney" userId="b4143d71-0b4c-487b-ad54-94c3c8f1ceb9" providerId="ADAL" clId="{17BF4400-E6F9-419F-8375-9E78246A6D54}" dt="2023-04-17T15:03:47.086" v="768" actId="20577"/>
        <pc:sldMkLst>
          <pc:docMk/>
          <pc:sldMk cId="1888082166" sldId="277"/>
        </pc:sldMkLst>
        <pc:spChg chg="mod">
          <ac:chgData name="Lauren Kearney" userId="b4143d71-0b4c-487b-ad54-94c3c8f1ceb9" providerId="ADAL" clId="{17BF4400-E6F9-419F-8375-9E78246A6D54}" dt="2023-04-17T15:00:39.270" v="472" actId="1076"/>
          <ac:spMkLst>
            <pc:docMk/>
            <pc:sldMk cId="1888082166" sldId="277"/>
            <ac:spMk id="2" creationId="{CD127835-8A00-8F44-07DF-FFB236E2356E}"/>
          </ac:spMkLst>
        </pc:spChg>
        <pc:spChg chg="add mod">
          <ac:chgData name="Lauren Kearney" userId="b4143d71-0b4c-487b-ad54-94c3c8f1ceb9" providerId="ADAL" clId="{17BF4400-E6F9-419F-8375-9E78246A6D54}" dt="2023-04-17T15:01:46.604" v="581" actId="20577"/>
          <ac:spMkLst>
            <pc:docMk/>
            <pc:sldMk cId="1888082166" sldId="277"/>
            <ac:spMk id="3" creationId="{69D3AF36-B83E-40A7-3C98-8E08DBAF1F0A}"/>
          </ac:spMkLst>
        </pc:spChg>
        <pc:spChg chg="add mod">
          <ac:chgData name="Lauren Kearney" userId="b4143d71-0b4c-487b-ad54-94c3c8f1ceb9" providerId="ADAL" clId="{17BF4400-E6F9-419F-8375-9E78246A6D54}" dt="2023-04-17T15:02:11.351" v="609" actId="20577"/>
          <ac:spMkLst>
            <pc:docMk/>
            <pc:sldMk cId="1888082166" sldId="277"/>
            <ac:spMk id="4" creationId="{0D2E1944-EE5C-A434-AFC0-650788C933B1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5" creationId="{C3826A3E-6E36-4D04-8C96-0436F6147DEE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6" creationId="{E989EC58-81C4-BB84-C533-3B270EBD3F20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7" creationId="{905E9447-A116-B99E-F981-E9E15B70A2B3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8" creationId="{BE5C6ADB-EEFB-2E0E-F562-BF392698AAF2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9" creationId="{7DB48A61-2493-E478-D3A0-D64F7574C233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10" creationId="{F380107B-FA8B-D242-7230-4EAB6B113C36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11" creationId="{011B3CE0-1C80-C80D-E3C0-9D4326B63158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12" creationId="{3F45F3EF-A580-4F29-5DD0-1D9C0D422F1B}"/>
          </ac:spMkLst>
        </pc:spChg>
        <pc:spChg chg="add mod">
          <ac:chgData name="Lauren Kearney" userId="b4143d71-0b4c-487b-ad54-94c3c8f1ceb9" providerId="ADAL" clId="{17BF4400-E6F9-419F-8375-9E78246A6D54}" dt="2023-04-17T15:02:01.427" v="582"/>
          <ac:spMkLst>
            <pc:docMk/>
            <pc:sldMk cId="1888082166" sldId="277"/>
            <ac:spMk id="13" creationId="{D865FB74-C30A-F921-D34A-011DAC2940E3}"/>
          </ac:spMkLst>
        </pc:spChg>
        <pc:spChg chg="add mod">
          <ac:chgData name="Lauren Kearney" userId="b4143d71-0b4c-487b-ad54-94c3c8f1ceb9" providerId="ADAL" clId="{17BF4400-E6F9-419F-8375-9E78246A6D54}" dt="2023-04-17T15:03:47.086" v="768" actId="20577"/>
          <ac:spMkLst>
            <pc:docMk/>
            <pc:sldMk cId="1888082166" sldId="277"/>
            <ac:spMk id="14" creationId="{9F3128EF-57FE-DE38-6F9A-210E031ECF22}"/>
          </ac:spMkLst>
        </pc:spChg>
      </pc:sldChg>
      <pc:sldChg chg="addSp delSp modSp new mod modNotesTx">
        <pc:chgData name="Lauren Kearney" userId="b4143d71-0b4c-487b-ad54-94c3c8f1ceb9" providerId="ADAL" clId="{17BF4400-E6F9-419F-8375-9E78246A6D54}" dt="2023-04-17T16:02:53.951" v="1969" actId="20577"/>
        <pc:sldMkLst>
          <pc:docMk/>
          <pc:sldMk cId="4050110698" sldId="278"/>
        </pc:sldMkLst>
        <pc:spChg chg="mod">
          <ac:chgData name="Lauren Kearney" userId="b4143d71-0b4c-487b-ad54-94c3c8f1ceb9" providerId="ADAL" clId="{17BF4400-E6F9-419F-8375-9E78246A6D54}" dt="2023-04-17T15:20:45.173" v="1181" actId="20577"/>
          <ac:spMkLst>
            <pc:docMk/>
            <pc:sldMk cId="4050110698" sldId="278"/>
            <ac:spMk id="2" creationId="{84598F2D-278B-BAD7-C3FA-38F4250A6ECC}"/>
          </ac:spMkLst>
        </pc:spChg>
        <pc:spChg chg="add del mod">
          <ac:chgData name="Lauren Kearney" userId="b4143d71-0b4c-487b-ad54-94c3c8f1ceb9" providerId="ADAL" clId="{17BF4400-E6F9-419F-8375-9E78246A6D54}" dt="2023-04-17T15:15:45.123" v="887" actId="478"/>
          <ac:spMkLst>
            <pc:docMk/>
            <pc:sldMk cId="4050110698" sldId="278"/>
            <ac:spMk id="3" creationId="{25853A11-D6E0-2FE8-1630-0089123303D0}"/>
          </ac:spMkLst>
        </pc:spChg>
        <pc:spChg chg="add mod">
          <ac:chgData name="Lauren Kearney" userId="b4143d71-0b4c-487b-ad54-94c3c8f1ceb9" providerId="ADAL" clId="{17BF4400-E6F9-419F-8375-9E78246A6D54}" dt="2023-04-17T15:33:34.530" v="1503" actId="114"/>
          <ac:spMkLst>
            <pc:docMk/>
            <pc:sldMk cId="4050110698" sldId="278"/>
            <ac:spMk id="4" creationId="{09271FE6-E323-1352-D361-CE3DF1E6DD5D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5" creationId="{E2FB871A-9453-557A-705A-4C55EC33BADA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6" creationId="{D2469360-0F09-B129-2760-A191F70D4922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7" creationId="{17FBAC72-CF34-435E-A1C8-11D6F2069D6D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8" creationId="{6005DDA8-DF63-2C8D-28FF-C49575A3DEDD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9" creationId="{98680084-488C-B1D2-E7CD-5139917F4DF1}"/>
          </ac:spMkLst>
        </pc:spChg>
        <pc:spChg chg="add mod">
          <ac:chgData name="Lauren Kearney" userId="b4143d71-0b4c-487b-ad54-94c3c8f1ceb9" providerId="ADAL" clId="{17BF4400-E6F9-419F-8375-9E78246A6D54}" dt="2023-04-17T15:46:42.182" v="1581" actId="1076"/>
          <ac:spMkLst>
            <pc:docMk/>
            <pc:sldMk cId="4050110698" sldId="278"/>
            <ac:spMk id="10" creationId="{C21F647E-5830-B02A-C1BF-64E581D8FDFC}"/>
          </ac:spMkLst>
        </pc:spChg>
        <pc:picChg chg="add del mod">
          <ac:chgData name="Lauren Kearney" userId="b4143d71-0b4c-487b-ad54-94c3c8f1ceb9" providerId="ADAL" clId="{17BF4400-E6F9-419F-8375-9E78246A6D54}" dt="2023-04-17T15:46:26.782" v="1560" actId="478"/>
          <ac:picMkLst>
            <pc:docMk/>
            <pc:sldMk cId="4050110698" sldId="278"/>
            <ac:picMk id="12" creationId="{8C0CD8C2-E56C-CBA5-C1D5-7C2F10F911F0}"/>
          </ac:picMkLst>
        </pc:picChg>
      </pc:sldChg>
      <pc:sldChg chg="new del">
        <pc:chgData name="Lauren Kearney" userId="b4143d71-0b4c-487b-ad54-94c3c8f1ceb9" providerId="ADAL" clId="{17BF4400-E6F9-419F-8375-9E78246A6D54}" dt="2023-04-17T16:03:02.131" v="1971" actId="47"/>
        <pc:sldMkLst>
          <pc:docMk/>
          <pc:sldMk cId="3846054555" sldId="279"/>
        </pc:sldMkLst>
      </pc:sldChg>
      <pc:sldChg chg="addSp delSp modSp add mod">
        <pc:chgData name="Lauren Kearney" userId="b4143d71-0b4c-487b-ad54-94c3c8f1ceb9" providerId="ADAL" clId="{17BF4400-E6F9-419F-8375-9E78246A6D54}" dt="2023-04-17T16:04:44.228" v="2140" actId="14100"/>
        <pc:sldMkLst>
          <pc:docMk/>
          <pc:sldMk cId="3607484507" sldId="280"/>
        </pc:sldMkLst>
        <pc:spChg chg="add del mod">
          <ac:chgData name="Lauren Kearney" userId="b4143d71-0b4c-487b-ad54-94c3c8f1ceb9" providerId="ADAL" clId="{17BF4400-E6F9-419F-8375-9E78246A6D54}" dt="2023-04-17T16:04:39.652" v="2139" actId="478"/>
          <ac:spMkLst>
            <pc:docMk/>
            <pc:sldMk cId="3607484507" sldId="280"/>
            <ac:spMk id="3" creationId="{BDE5FF57-6A73-12BF-10C4-B3B6C6C39D25}"/>
          </ac:spMkLst>
        </pc:spChg>
        <pc:spChg chg="mod">
          <ac:chgData name="Lauren Kearney" userId="b4143d71-0b4c-487b-ad54-94c3c8f1ceb9" providerId="ADAL" clId="{17BF4400-E6F9-419F-8375-9E78246A6D54}" dt="2023-04-17T16:04:24.301" v="2136" actId="404"/>
          <ac:spMkLst>
            <pc:docMk/>
            <pc:sldMk cId="3607484507" sldId="280"/>
            <ac:spMk id="4" creationId="{09271FE6-E323-1352-D361-CE3DF1E6DD5D}"/>
          </ac:spMkLst>
        </pc:spChg>
        <pc:spChg chg="mod">
          <ac:chgData name="Lauren Kearney" userId="b4143d71-0b4c-487b-ad54-94c3c8f1ceb9" providerId="ADAL" clId="{17BF4400-E6F9-419F-8375-9E78246A6D54}" dt="2023-04-17T16:04:44.228" v="2140" actId="14100"/>
          <ac:spMkLst>
            <pc:docMk/>
            <pc:sldMk cId="3607484507" sldId="280"/>
            <ac:spMk id="5" creationId="{E2FB871A-9453-557A-705A-4C55EC33BADA}"/>
          </ac:spMkLst>
        </pc:spChg>
        <pc:spChg chg="del">
          <ac:chgData name="Lauren Kearney" userId="b4143d71-0b4c-487b-ad54-94c3c8f1ceb9" providerId="ADAL" clId="{17BF4400-E6F9-419F-8375-9E78246A6D54}" dt="2023-04-17T16:03:29.242" v="2068" actId="478"/>
          <ac:spMkLst>
            <pc:docMk/>
            <pc:sldMk cId="3607484507" sldId="280"/>
            <ac:spMk id="6" creationId="{D2469360-0F09-B129-2760-A191F70D4922}"/>
          </ac:spMkLst>
        </pc:spChg>
        <pc:spChg chg="mod">
          <ac:chgData name="Lauren Kearney" userId="b4143d71-0b4c-487b-ad54-94c3c8f1ceb9" providerId="ADAL" clId="{17BF4400-E6F9-419F-8375-9E78246A6D54}" dt="2023-04-17T16:04:44.228" v="2140" actId="14100"/>
          <ac:spMkLst>
            <pc:docMk/>
            <pc:sldMk cId="3607484507" sldId="280"/>
            <ac:spMk id="7" creationId="{17FBAC72-CF34-435E-A1C8-11D6F2069D6D}"/>
          </ac:spMkLst>
        </pc:spChg>
        <pc:spChg chg="del">
          <ac:chgData name="Lauren Kearney" userId="b4143d71-0b4c-487b-ad54-94c3c8f1ceb9" providerId="ADAL" clId="{17BF4400-E6F9-419F-8375-9E78246A6D54}" dt="2023-04-17T16:03:29.242" v="2068" actId="478"/>
          <ac:spMkLst>
            <pc:docMk/>
            <pc:sldMk cId="3607484507" sldId="280"/>
            <ac:spMk id="8" creationId="{6005DDA8-DF63-2C8D-28FF-C49575A3DEDD}"/>
          </ac:spMkLst>
        </pc:spChg>
        <pc:spChg chg="mod">
          <ac:chgData name="Lauren Kearney" userId="b4143d71-0b4c-487b-ad54-94c3c8f1ceb9" providerId="ADAL" clId="{17BF4400-E6F9-419F-8375-9E78246A6D54}" dt="2023-04-17T16:04:44.228" v="2140" actId="14100"/>
          <ac:spMkLst>
            <pc:docMk/>
            <pc:sldMk cId="3607484507" sldId="280"/>
            <ac:spMk id="9" creationId="{98680084-488C-B1D2-E7CD-5139917F4DF1}"/>
          </ac:spMkLst>
        </pc:spChg>
        <pc:spChg chg="del">
          <ac:chgData name="Lauren Kearney" userId="b4143d71-0b4c-487b-ad54-94c3c8f1ceb9" providerId="ADAL" clId="{17BF4400-E6F9-419F-8375-9E78246A6D54}" dt="2023-04-17T16:03:29.242" v="2068" actId="478"/>
          <ac:spMkLst>
            <pc:docMk/>
            <pc:sldMk cId="3607484507" sldId="280"/>
            <ac:spMk id="10" creationId="{C21F647E-5830-B02A-C1BF-64E581D8FDFC}"/>
          </ac:spMkLst>
        </pc:spChg>
        <pc:spChg chg="add del mod">
          <ac:chgData name="Lauren Kearney" userId="b4143d71-0b4c-487b-ad54-94c3c8f1ceb9" providerId="ADAL" clId="{17BF4400-E6F9-419F-8375-9E78246A6D54}" dt="2023-04-17T16:04:39.652" v="2139" actId="478"/>
          <ac:spMkLst>
            <pc:docMk/>
            <pc:sldMk cId="3607484507" sldId="280"/>
            <ac:spMk id="11" creationId="{D92323F5-A609-A661-B976-F1B43304A77B}"/>
          </ac:spMkLst>
        </pc:spChg>
        <pc:spChg chg="add del mod">
          <ac:chgData name="Lauren Kearney" userId="b4143d71-0b4c-487b-ad54-94c3c8f1ceb9" providerId="ADAL" clId="{17BF4400-E6F9-419F-8375-9E78246A6D54}" dt="2023-04-17T16:04:39.652" v="2139" actId="478"/>
          <ac:spMkLst>
            <pc:docMk/>
            <pc:sldMk cId="3607484507" sldId="280"/>
            <ac:spMk id="12" creationId="{AC62DCAA-CC23-F98C-B56A-5AAD46B43C0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30/01/2024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Sound Clips: 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/>
            </a:r>
            <a:br>
              <a:rPr lang="en-GB" b="0" i="0" dirty="0">
                <a:solidFill>
                  <a:srgbClr val="D1D5DB"/>
                </a:solidFill>
                <a:effectLst/>
                <a:latin typeface="Söhne"/>
              </a:rPr>
            </a:b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add emotion or drama to a presentation.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break up an information-heavy presentation with a change of pace.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expert opinions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annoying if used too often or inappropriately.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find high-quality clips that are relevant to the presentation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inaccessible to some audience members who have hearing impairments.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Videos: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provide visuals to help engage the audience.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complex ideas and emotions that may be difficult to communicate through text or images.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shared and accessed online.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or find appropriate videos.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distracting if overused, too long, poor quality, not closely related to the topic.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control the volume or quality of the video in certain environments.</a:t>
            </a:r>
          </a:p>
          <a:p>
            <a:endParaRPr lang="en-GB" dirty="0"/>
          </a:p>
          <a:p>
            <a:r>
              <a:rPr lang="en-GB" b="1" i="1" dirty="0"/>
              <a:t>Songs: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positive and engaging atmosphere that can help grab the audience's attention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set a certain mood or tone that can help enhance the overall message or theme of the talk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overpowering, making it difficult for the audience to focus on the message being presented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May not be appropriate for all topics or audiences.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select and incorporate music into a talk, potentially taking away from other important aspects of the presentation</a:t>
            </a:r>
          </a:p>
          <a:p>
            <a:endParaRPr lang="en-GB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40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might include:</a:t>
            </a:r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Graphs/charts: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simplify complicated information by presenting it in a visual format that is easier for the audience to understand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make information more memorable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overwhelming or confusing if not presented in a clear and understandable way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to create and may require ability to use software to create</a:t>
            </a:r>
          </a:p>
          <a:p>
            <a:pPr algn="l">
              <a:buFont typeface="Arial" panose="020B0604020202020204" pitchFamily="34" charset="0"/>
              <a:buNone/>
            </a:pPr>
            <a:endParaRPr lang="en-GB" b="1" i="1" dirty="0">
              <a:solidFill>
                <a:srgbClr val="D1D5DB"/>
              </a:solidFill>
              <a:effectLst/>
              <a:latin typeface="Söhne"/>
            </a:endParaRPr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Live demonstrations: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create a more memorable and engaging presentation by showing how something works or demonstrating a process.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persuasive by providing concrete evidence to support the speaker's message.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set up and prepare for a live demonstration.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unpredictable if there are technical difficulties or unexpected outcomes.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time-consuming if the demonstration takes a long time to complete.</a:t>
            </a:r>
          </a:p>
          <a:p>
            <a:endParaRPr lang="en-GB" dirty="0"/>
          </a:p>
          <a:p>
            <a:pPr algn="l">
              <a:buFont typeface="+mj-lt"/>
              <a:buNone/>
            </a:pPr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Animations: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 </a:t>
            </a:r>
          </a:p>
          <a:p>
            <a:pPr algn="l">
              <a:buFont typeface="+mj-lt"/>
              <a:buNone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explain complex ideas in a simple and engaging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more memorable than static images or text.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used to add humour or entertainment value to the presentation, where appropriate.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too many animations are used.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688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Objects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to make a talk more interactive and engaging by providing a real, solid example of the topic being discussed.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particularly effective in talks aimed at younger or more hands-on audiences, as it allows them to connect with the topic in a more tangible way.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impractical or difficult to transport, particularly if the object is large or fragile.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distracting or overwhelming if not used in a clear and focused way, potentially detracting from the message being presented.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PowerPoint Presentations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display text, images, and graphs in an organised and visually appealing way.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help the speaker stay on track with their main points.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edited </a:t>
            </a:r>
            <a:r>
              <a:rPr lang="en-GB" b="0" i="0">
                <a:solidFill>
                  <a:srgbClr val="D1D5DB"/>
                </a:solidFill>
                <a:effectLst/>
                <a:latin typeface="Söhne"/>
              </a:rPr>
              <a:t>and customised</a:t>
            </a: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overused and become monotonous.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distract from the speaker if used improperly.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difficult to read if font size is too small or colour contrast is poor.</a:t>
            </a:r>
          </a:p>
          <a:p>
            <a:endParaRPr lang="en-GB" dirty="0"/>
          </a:p>
          <a:p>
            <a:pPr algn="l"/>
            <a:r>
              <a:rPr lang="en-GB" b="1" i="1" dirty="0">
                <a:solidFill>
                  <a:srgbClr val="D1D5DB"/>
                </a:solidFill>
                <a:effectLst/>
                <a:latin typeface="Söhne"/>
              </a:rPr>
              <a:t>Images: 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Pros: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convey a message quickly and effectively.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evoke emotions and create a memorable impact.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easily inserted into a presentation.</a:t>
            </a:r>
          </a:p>
          <a:p>
            <a:pPr algn="l"/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Cons: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abstract or ambiguous if not used properly.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misinterpreted if not accompanied by text or explanation.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5DB"/>
                </a:solidFill>
                <a:effectLst/>
                <a:latin typeface="Söhne"/>
              </a:rPr>
              <a:t>Can be too simplistic if used too frequently without other types of visual aids.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599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</a:t>
            </a:r>
            <a:r>
              <a:rPr lang="en-GB" b="0"/>
              <a:t>and aid </a:t>
            </a:r>
            <a:r>
              <a:rPr lang="en-GB" b="0" dirty="0"/>
              <a:t>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899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get learners to actually create a short presentation on a sample topic, maybe in groups, and to assess one another’s effective use of audio/visual support. The key thing is how they </a:t>
            </a:r>
            <a:r>
              <a:rPr lang="en-GB" b="1" dirty="0"/>
              <a:t>use</a:t>
            </a:r>
            <a:r>
              <a:rPr lang="en-GB" b="0" dirty="0"/>
              <a:t> the material – it should add to their talk and aid understanding.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35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ESB-RES-C177 L1G2-Speech to Connect-1.7-PPT–Effective use of audio/visual support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3580" y="6356351"/>
            <a:ext cx="4671060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7" y="1268760"/>
            <a:ext cx="849694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Effective use of audio/visual support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use audio/visual support to enhance your talk and your audience’s understanding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Understood what is meant by ‘audio/visual support’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Analysed the pros and cons of different types of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Designed the audio/visual support for example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Planned out your own audio/visual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C28AAA-64CB-5952-EDC8-7E83687354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7709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Practise planning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>
                <a:solidFill>
                  <a:sysClr val="windowText" lastClr="000000"/>
                </a:solidFill>
              </a:rPr>
              <a:t>Choose one of the sample topics below and plan out how you could use three different types of audio/visual support: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Castles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69360-0F09-B129-2760-A191F70D4922}"/>
              </a:ext>
            </a:extLst>
          </p:cNvPr>
          <p:cNvSpPr/>
          <p:nvPr/>
        </p:nvSpPr>
        <p:spPr>
          <a:xfrm>
            <a:off x="973086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A famous singer/band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Football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05DDA8-DF63-2C8D-28FF-C49575A3DEDD}"/>
              </a:ext>
            </a:extLst>
          </p:cNvPr>
          <p:cNvSpPr/>
          <p:nvPr/>
        </p:nvSpPr>
        <p:spPr>
          <a:xfrm>
            <a:off x="3426235" y="4576918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Polar Bears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1725561"/>
          </a:xfrm>
          <a:prstGeom prst="rect">
            <a:avLst/>
          </a:prstGeom>
          <a:solidFill>
            <a:srgbClr val="F58B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World Cuisine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F647E-5830-B02A-C1BF-64E581D8FDFC}"/>
              </a:ext>
            </a:extLst>
          </p:cNvPr>
          <p:cNvSpPr/>
          <p:nvPr/>
        </p:nvSpPr>
        <p:spPr>
          <a:xfrm>
            <a:off x="5879384" y="4576918"/>
            <a:ext cx="2291530" cy="1725561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Your Hometown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5861EC-5DE3-B5CB-4F78-8F56C3ACC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FFC3641-8A9A-F44D-AFB0-01C24ED3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4980" y="6356351"/>
            <a:ext cx="4619244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6A6A6D4-E662-D3F4-D879-240A7A96B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C7EDB7-1DCD-2B73-EFC2-2A2E8C07F1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10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8F2D-278B-BAD7-C3FA-38F4250A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8" y="1027584"/>
            <a:ext cx="7886700" cy="904455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Practise planning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271FE6-E323-1352-D361-CE3DF1E6DD5D}"/>
              </a:ext>
            </a:extLst>
          </p:cNvPr>
          <p:cNvSpPr/>
          <p:nvPr/>
        </p:nvSpPr>
        <p:spPr>
          <a:xfrm>
            <a:off x="377928" y="1932040"/>
            <a:ext cx="8388144" cy="648928"/>
          </a:xfrm>
          <a:prstGeom prst="rect">
            <a:avLst/>
          </a:prstGeom>
          <a:solidFill>
            <a:srgbClr val="FDD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solidFill>
                  <a:sysClr val="windowText" lastClr="000000"/>
                </a:solidFill>
              </a:rPr>
              <a:t>Plan your use of audio/visual material for your own personal interest talk.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FB871A-9453-557A-705A-4C55EC33BADA}"/>
              </a:ext>
            </a:extLst>
          </p:cNvPr>
          <p:cNvSpPr/>
          <p:nvPr/>
        </p:nvSpPr>
        <p:spPr>
          <a:xfrm>
            <a:off x="973086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1: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BAC72-CF34-435E-A1C8-11D6F2069D6D}"/>
              </a:ext>
            </a:extLst>
          </p:cNvPr>
          <p:cNvSpPr/>
          <p:nvPr/>
        </p:nvSpPr>
        <p:spPr>
          <a:xfrm>
            <a:off x="3426235" y="2698957"/>
            <a:ext cx="2291530" cy="3628101"/>
          </a:xfrm>
          <a:prstGeom prst="rect">
            <a:avLst/>
          </a:prstGeom>
          <a:solidFill>
            <a:srgbClr val="C3D821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2: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80084-488C-B1D2-E7CD-5139917F4DF1}"/>
              </a:ext>
            </a:extLst>
          </p:cNvPr>
          <p:cNvSpPr/>
          <p:nvPr/>
        </p:nvSpPr>
        <p:spPr>
          <a:xfrm>
            <a:off x="5879384" y="2698957"/>
            <a:ext cx="2291530" cy="3628101"/>
          </a:xfrm>
          <a:prstGeom prst="rect">
            <a:avLst/>
          </a:prstGeom>
          <a:solidFill>
            <a:srgbClr val="F58B1D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b="1" i="1" dirty="0">
                <a:solidFill>
                  <a:schemeClr val="tx1"/>
                </a:solidFill>
              </a:rPr>
              <a:t>Type 3: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51383D-C47B-49F1-95A1-7953F8706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AA26F-DD80-7644-9CDC-CB1C4235A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5440" y="6356351"/>
            <a:ext cx="4614672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5E134E-2B72-818C-6171-63AFFCAF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F17152-4376-0A03-9164-76BBDD82C1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8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4663440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107510"/>
              </p:ext>
            </p:extLst>
          </p:nvPr>
        </p:nvGraphicFramePr>
        <p:xfrm>
          <a:off x="378779" y="2060848"/>
          <a:ext cx="8297676" cy="32107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Personal Interest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Visual/Audio Support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heavy under or over reliance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 some under or overreliance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audio-visual material.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straightforward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Some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straightforward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use of audio-visual material.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Most of the material is well-referenced.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 to this material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fully engages listeners and enhances understanding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B87D074-A325-02E0-E051-323CA822C8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7709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1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065293" y="2923124"/>
            <a:ext cx="3086100" cy="1973677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i="1" dirty="0"/>
              <a:t>What do you think we mean by ‘audio/visual support’?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Come up with as many ideas as you can in 30 seconds.</a:t>
            </a:r>
          </a:p>
        </p:txBody>
      </p:sp>
      <p:sp>
        <p:nvSpPr>
          <p:cNvPr id="36" name="Oval 33">
            <a:extLst>
              <a:ext uri="{FF2B5EF4-FFF2-40B4-BE49-F238E27FC236}">
                <a16:creationId xmlns:a16="http://schemas.microsoft.com/office/drawing/2014/main" id="{376AED14-0B46-57DE-8663-31CF8418A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End</a:t>
            </a:r>
          </a:p>
        </p:txBody>
      </p:sp>
      <p:sp>
        <p:nvSpPr>
          <p:cNvPr id="37" name="Oval 32">
            <a:extLst>
              <a:ext uri="{FF2B5EF4-FFF2-40B4-BE49-F238E27FC236}">
                <a16:creationId xmlns:a16="http://schemas.microsoft.com/office/drawing/2014/main" id="{AF4677A7-4DEA-96A4-77FB-6CDC00F6E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38" name="Oval 31">
            <a:extLst>
              <a:ext uri="{FF2B5EF4-FFF2-40B4-BE49-F238E27FC236}">
                <a16:creationId xmlns:a16="http://schemas.microsoft.com/office/drawing/2014/main" id="{1844615C-59DF-EE3F-ABA4-C2E8B718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</a:t>
            </a:r>
          </a:p>
        </p:txBody>
      </p:sp>
      <p:sp>
        <p:nvSpPr>
          <p:cNvPr id="39" name="Oval 30">
            <a:extLst>
              <a:ext uri="{FF2B5EF4-FFF2-40B4-BE49-F238E27FC236}">
                <a16:creationId xmlns:a16="http://schemas.microsoft.com/office/drawing/2014/main" id="{51CB0F5C-1B2E-BC0A-8B8B-0BDA32CCC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</a:t>
            </a:r>
          </a:p>
        </p:txBody>
      </p:sp>
      <p:sp>
        <p:nvSpPr>
          <p:cNvPr id="40" name="Oval 29">
            <a:extLst>
              <a:ext uri="{FF2B5EF4-FFF2-40B4-BE49-F238E27FC236}">
                <a16:creationId xmlns:a16="http://schemas.microsoft.com/office/drawing/2014/main" id="{13D723B6-61BA-D780-5AAD-80E460BF1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4</a:t>
            </a:r>
          </a:p>
        </p:txBody>
      </p:sp>
      <p:sp>
        <p:nvSpPr>
          <p:cNvPr id="41" name="Oval 28">
            <a:extLst>
              <a:ext uri="{FF2B5EF4-FFF2-40B4-BE49-F238E27FC236}">
                <a16:creationId xmlns:a16="http://schemas.microsoft.com/office/drawing/2014/main" id="{4B3B7BF8-94AE-2396-9E00-7B3FDB213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5</a:t>
            </a:r>
          </a:p>
        </p:txBody>
      </p:sp>
      <p:sp>
        <p:nvSpPr>
          <p:cNvPr id="42" name="Oval 27">
            <a:extLst>
              <a:ext uri="{FF2B5EF4-FFF2-40B4-BE49-F238E27FC236}">
                <a16:creationId xmlns:a16="http://schemas.microsoft.com/office/drawing/2014/main" id="{151F837A-D02B-E52B-DBC9-AC90433EF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6</a:t>
            </a:r>
          </a:p>
        </p:txBody>
      </p:sp>
      <p:sp>
        <p:nvSpPr>
          <p:cNvPr id="43" name="Oval 26">
            <a:extLst>
              <a:ext uri="{FF2B5EF4-FFF2-40B4-BE49-F238E27FC236}">
                <a16:creationId xmlns:a16="http://schemas.microsoft.com/office/drawing/2014/main" id="{3057C9BD-4DE1-147D-4365-85138A45E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7</a:t>
            </a:r>
          </a:p>
        </p:txBody>
      </p:sp>
      <p:sp>
        <p:nvSpPr>
          <p:cNvPr id="44" name="Oval 25">
            <a:extLst>
              <a:ext uri="{FF2B5EF4-FFF2-40B4-BE49-F238E27FC236}">
                <a16:creationId xmlns:a16="http://schemas.microsoft.com/office/drawing/2014/main" id="{2F5E542A-62D4-8B14-2642-968B718CA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8</a:t>
            </a:r>
          </a:p>
        </p:txBody>
      </p:sp>
      <p:sp>
        <p:nvSpPr>
          <p:cNvPr id="45" name="Oval 24">
            <a:extLst>
              <a:ext uri="{FF2B5EF4-FFF2-40B4-BE49-F238E27FC236}">
                <a16:creationId xmlns:a16="http://schemas.microsoft.com/office/drawing/2014/main" id="{6409F207-D8C8-F885-19C8-7ED931BA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9</a:t>
            </a:r>
          </a:p>
        </p:txBody>
      </p:sp>
      <p:sp>
        <p:nvSpPr>
          <p:cNvPr id="46" name="Oval 23">
            <a:extLst>
              <a:ext uri="{FF2B5EF4-FFF2-40B4-BE49-F238E27FC236}">
                <a16:creationId xmlns:a16="http://schemas.microsoft.com/office/drawing/2014/main" id="{305777AC-0191-CA31-D04D-9395BF196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10</a:t>
            </a:r>
          </a:p>
        </p:txBody>
      </p:sp>
      <p:sp>
        <p:nvSpPr>
          <p:cNvPr id="47" name="Oval 22">
            <a:extLst>
              <a:ext uri="{FF2B5EF4-FFF2-40B4-BE49-F238E27FC236}">
                <a16:creationId xmlns:a16="http://schemas.microsoft.com/office/drawing/2014/main" id="{3234396D-9CAB-D43C-FECC-131CAE2BE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11</a:t>
            </a:r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id="{4BF695F1-B203-0079-0DF4-A971C0E10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12</a:t>
            </a:r>
          </a:p>
        </p:txBody>
      </p:sp>
      <p:sp>
        <p:nvSpPr>
          <p:cNvPr id="49" name="Oval 20">
            <a:extLst>
              <a:ext uri="{FF2B5EF4-FFF2-40B4-BE49-F238E27FC236}">
                <a16:creationId xmlns:a16="http://schemas.microsoft.com/office/drawing/2014/main" id="{F9A92546-9C57-86BC-3E2E-B3693B978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13</a:t>
            </a:r>
          </a:p>
        </p:txBody>
      </p:sp>
      <p:sp>
        <p:nvSpPr>
          <p:cNvPr id="50" name="Oval 19">
            <a:extLst>
              <a:ext uri="{FF2B5EF4-FFF2-40B4-BE49-F238E27FC236}">
                <a16:creationId xmlns:a16="http://schemas.microsoft.com/office/drawing/2014/main" id="{2AE038D3-716C-0475-CC87-55EE922B3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14</a:t>
            </a:r>
          </a:p>
        </p:txBody>
      </p:sp>
      <p:sp>
        <p:nvSpPr>
          <p:cNvPr id="51" name="Oval 18">
            <a:extLst>
              <a:ext uri="{FF2B5EF4-FFF2-40B4-BE49-F238E27FC236}">
                <a16:creationId xmlns:a16="http://schemas.microsoft.com/office/drawing/2014/main" id="{0E34F733-D3C0-73C4-B24B-5CE041B5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15</a:t>
            </a:r>
          </a:p>
        </p:txBody>
      </p:sp>
      <p:sp>
        <p:nvSpPr>
          <p:cNvPr id="52" name="Oval 17">
            <a:extLst>
              <a:ext uri="{FF2B5EF4-FFF2-40B4-BE49-F238E27FC236}">
                <a16:creationId xmlns:a16="http://schemas.microsoft.com/office/drawing/2014/main" id="{89B064BA-05D4-ECCD-61DA-CF1854884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16</a:t>
            </a:r>
          </a:p>
        </p:txBody>
      </p:sp>
      <p:sp>
        <p:nvSpPr>
          <p:cNvPr id="53" name="Oval 16">
            <a:extLst>
              <a:ext uri="{FF2B5EF4-FFF2-40B4-BE49-F238E27FC236}">
                <a16:creationId xmlns:a16="http://schemas.microsoft.com/office/drawing/2014/main" id="{787D8226-C9A0-F8FD-E342-9B9372290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17</a:t>
            </a:r>
          </a:p>
        </p:txBody>
      </p:sp>
      <p:sp>
        <p:nvSpPr>
          <p:cNvPr id="54" name="Oval 15">
            <a:extLst>
              <a:ext uri="{FF2B5EF4-FFF2-40B4-BE49-F238E27FC236}">
                <a16:creationId xmlns:a16="http://schemas.microsoft.com/office/drawing/2014/main" id="{8AE86D40-7199-EF96-677A-9D4A46F42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18</a:t>
            </a:r>
          </a:p>
        </p:txBody>
      </p:sp>
      <p:sp>
        <p:nvSpPr>
          <p:cNvPr id="55" name="Oval 14">
            <a:extLst>
              <a:ext uri="{FF2B5EF4-FFF2-40B4-BE49-F238E27FC236}">
                <a16:creationId xmlns:a16="http://schemas.microsoft.com/office/drawing/2014/main" id="{AEDE90E2-7DCF-077A-C095-250E3E8B7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19</a:t>
            </a:r>
          </a:p>
        </p:txBody>
      </p:sp>
      <p:sp>
        <p:nvSpPr>
          <p:cNvPr id="56" name="Oval 13">
            <a:extLst>
              <a:ext uri="{FF2B5EF4-FFF2-40B4-BE49-F238E27FC236}">
                <a16:creationId xmlns:a16="http://schemas.microsoft.com/office/drawing/2014/main" id="{41517ECB-DE03-45AA-257D-94A343BE2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20</a:t>
            </a:r>
          </a:p>
        </p:txBody>
      </p:sp>
      <p:sp>
        <p:nvSpPr>
          <p:cNvPr id="57" name="Oval 12">
            <a:extLst>
              <a:ext uri="{FF2B5EF4-FFF2-40B4-BE49-F238E27FC236}">
                <a16:creationId xmlns:a16="http://schemas.microsoft.com/office/drawing/2014/main" id="{ED8B7D06-7C05-F17B-EBD5-8AA08D45A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21</a:t>
            </a:r>
          </a:p>
        </p:txBody>
      </p:sp>
      <p:sp>
        <p:nvSpPr>
          <p:cNvPr id="58" name="Oval 11">
            <a:extLst>
              <a:ext uri="{FF2B5EF4-FFF2-40B4-BE49-F238E27FC236}">
                <a16:creationId xmlns:a16="http://schemas.microsoft.com/office/drawing/2014/main" id="{F564CE07-CEED-B0D6-D1B2-F3D30752B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22</a:t>
            </a:r>
          </a:p>
        </p:txBody>
      </p:sp>
      <p:sp>
        <p:nvSpPr>
          <p:cNvPr id="59" name="Oval 10">
            <a:extLst>
              <a:ext uri="{FF2B5EF4-FFF2-40B4-BE49-F238E27FC236}">
                <a16:creationId xmlns:a16="http://schemas.microsoft.com/office/drawing/2014/main" id="{FEFC9848-C348-702D-D802-60E5C55E9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23</a:t>
            </a:r>
          </a:p>
        </p:txBody>
      </p:sp>
      <p:sp>
        <p:nvSpPr>
          <p:cNvPr id="60" name="Oval 9">
            <a:extLst>
              <a:ext uri="{FF2B5EF4-FFF2-40B4-BE49-F238E27FC236}">
                <a16:creationId xmlns:a16="http://schemas.microsoft.com/office/drawing/2014/main" id="{62EF4F86-A076-6BAD-D581-09D28D3DD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24</a:t>
            </a:r>
          </a:p>
        </p:txBody>
      </p:sp>
      <p:sp>
        <p:nvSpPr>
          <p:cNvPr id="61" name="Oval 8">
            <a:extLst>
              <a:ext uri="{FF2B5EF4-FFF2-40B4-BE49-F238E27FC236}">
                <a16:creationId xmlns:a16="http://schemas.microsoft.com/office/drawing/2014/main" id="{49ED0488-9296-2F5C-3EBC-B3E8C4FDC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25</a:t>
            </a: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EFA05A5A-C4BC-A7E7-E5D6-211663780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26</a:t>
            </a:r>
          </a:p>
        </p:txBody>
      </p:sp>
      <p:sp>
        <p:nvSpPr>
          <p:cNvPr id="63" name="Oval 6">
            <a:extLst>
              <a:ext uri="{FF2B5EF4-FFF2-40B4-BE49-F238E27FC236}">
                <a16:creationId xmlns:a16="http://schemas.microsoft.com/office/drawing/2014/main" id="{62D7EFDC-B7B4-6998-5C78-5AAC3C0C3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27</a:t>
            </a:r>
          </a:p>
        </p:txBody>
      </p:sp>
      <p:sp>
        <p:nvSpPr>
          <p:cNvPr id="64" name="Oval 5">
            <a:extLst>
              <a:ext uri="{FF2B5EF4-FFF2-40B4-BE49-F238E27FC236}">
                <a16:creationId xmlns:a16="http://schemas.microsoft.com/office/drawing/2014/main" id="{21849A9F-CF9B-02FC-49BA-99A301A37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28</a:t>
            </a:r>
          </a:p>
        </p:txBody>
      </p:sp>
      <p:sp>
        <p:nvSpPr>
          <p:cNvPr id="65" name="Oval 4">
            <a:extLst>
              <a:ext uri="{FF2B5EF4-FFF2-40B4-BE49-F238E27FC236}">
                <a16:creationId xmlns:a16="http://schemas.microsoft.com/office/drawing/2014/main" id="{FB9A75B8-F61D-C63B-B6DE-057B776F9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29</a:t>
            </a:r>
          </a:p>
        </p:txBody>
      </p:sp>
      <p:sp>
        <p:nvSpPr>
          <p:cNvPr id="66" name="Oval 3">
            <a:extLst>
              <a:ext uri="{FF2B5EF4-FFF2-40B4-BE49-F238E27FC236}">
                <a16:creationId xmlns:a16="http://schemas.microsoft.com/office/drawing/2014/main" id="{34442753-7AFB-7AB2-4C13-9AD82C66C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83" y="5061007"/>
            <a:ext cx="1235075" cy="1235075"/>
          </a:xfrm>
          <a:prstGeom prst="ellipse">
            <a:avLst/>
          </a:prstGeom>
          <a:solidFill>
            <a:srgbClr val="C3D82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4400" dirty="0"/>
              <a:t>30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C857C-0DD9-DA69-10F3-7BEDFEA3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1D2D7-A19B-39CB-3430-51A0DB386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72640" y="6356351"/>
            <a:ext cx="4602480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4938A-568E-2607-1FA9-D07674D5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07D9F1-027D-B90B-4FFF-8228005F94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7709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9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EC01-8011-B03F-EA2E-CD1C55C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85289"/>
            <a:ext cx="7886700" cy="734633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What is ‘audio/visual support’?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170891-693A-4D50-A392-B85C94C22FCB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do you think we mean by ‘audio/visual support’?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CE95-B893-DD25-BD98-2F56FC7A5DA2}"/>
              </a:ext>
            </a:extLst>
          </p:cNvPr>
          <p:cNvSpPr/>
          <p:nvPr/>
        </p:nvSpPr>
        <p:spPr>
          <a:xfrm>
            <a:off x="426128" y="1740023"/>
            <a:ext cx="8364430" cy="355107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How many of these did you think of?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402980-7FB9-3E3B-4AA5-DEE0312EF7E1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D75B67-FF4F-8BD7-7348-24E31B755CD9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72B30-51C4-49B1-D3B8-49327D9599EE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736B42-C5DD-2FF3-4FFB-59E31E73F8B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B6512-41E6-7E63-A625-B596DB8905A9}"/>
              </a:ext>
            </a:extLst>
          </p:cNvPr>
          <p:cNvSpPr txBox="1"/>
          <p:nvPr/>
        </p:nvSpPr>
        <p:spPr>
          <a:xfrm>
            <a:off x="1566817" y="507469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30851-6F7A-CCFD-70D0-C243788EA615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E396E-D7F8-F817-4C17-DED778A2DDFD}"/>
              </a:ext>
            </a:extLst>
          </p:cNvPr>
          <p:cNvSpPr txBox="1"/>
          <p:nvPr/>
        </p:nvSpPr>
        <p:spPr>
          <a:xfrm>
            <a:off x="4425519" y="5299663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2A3E2-2BCB-3A8A-0B3C-3D4BA0437CD9}"/>
              </a:ext>
            </a:extLst>
          </p:cNvPr>
          <p:cNvSpPr txBox="1"/>
          <p:nvPr/>
        </p:nvSpPr>
        <p:spPr>
          <a:xfrm>
            <a:off x="6899614" y="3413599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E03057-1ECA-88AF-B5D6-8EE1CDCF364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C418499-205E-8F26-D058-288CA150A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4E4AA62C-CA80-0FF5-43E2-A73F8D91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4540" y="6356351"/>
            <a:ext cx="4648200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0761ACA-834D-CE72-C0BA-D55EA08DD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BC280D-BC6D-040F-0BF3-27CC4532A69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7709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88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C15F351-4EEF-16EE-EBB0-2205DE251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61" y="3922375"/>
            <a:ext cx="2788571" cy="22374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FB956E-5C89-D78C-F092-D4F1A7734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198" y="1113187"/>
            <a:ext cx="7886700" cy="770144"/>
          </a:xfrm>
        </p:spPr>
        <p:txBody>
          <a:bodyPr>
            <a:normAutofit/>
          </a:bodyPr>
          <a:lstStyle/>
          <a:p>
            <a:r>
              <a:rPr lang="en-GB" sz="3600" b="1" i="1" dirty="0">
                <a:latin typeface="+mn-lt"/>
              </a:rPr>
              <a:t>What is ‘audio/visual support’?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6D7748-108F-44F1-8FA1-E4F2D5A9A169}"/>
              </a:ext>
            </a:extLst>
          </p:cNvPr>
          <p:cNvSpPr txBox="1"/>
          <p:nvPr/>
        </p:nvSpPr>
        <p:spPr>
          <a:xfrm>
            <a:off x="407540" y="2038680"/>
            <a:ext cx="832891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So, audio/visual support means using pictures, videos, music, or other things that you can hear or see to help you learn, communicate and understand something better. </a:t>
            </a:r>
          </a:p>
          <a:p>
            <a:endParaRPr lang="en-GB" sz="1600" dirty="0"/>
          </a:p>
          <a:p>
            <a:r>
              <a:rPr lang="en-GB" sz="1600" dirty="0"/>
              <a:t>For example, if you're learning about animals, you might watch a video of a lion hunting or listen to the sounds that different animals make. </a:t>
            </a:r>
          </a:p>
          <a:p>
            <a:endParaRPr lang="en-GB" sz="1600" dirty="0"/>
          </a:p>
          <a:p>
            <a:r>
              <a:rPr lang="en-GB" sz="1600" dirty="0"/>
              <a:t>These things can make your talk more memorable, more fun and more interesting.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C66815-57DD-D149-B121-25F3D40A3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439" y="3624313"/>
            <a:ext cx="1511568" cy="25585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05F62E-ADDA-63A9-070E-95F5A3229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914" y="4205224"/>
            <a:ext cx="1913974" cy="1671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E4C628-5A6E-80FC-7D83-323D6EBE95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354" y="4111475"/>
            <a:ext cx="1948540" cy="158424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F64DD0-50BF-EB29-6F72-BD527D802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9D7E11-1CD9-0C87-C7A8-79F6F10A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4980" y="6356351"/>
            <a:ext cx="4558284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F173F-738F-3892-1D4A-3B1BF432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1A0DAC-FAF6-2F4B-41F3-924D1CDAF0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77098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92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066938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Video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46835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Sound Clips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45713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Songs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DF19F3-26C0-7D59-49DD-15EBDB9D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6FAFBC-6828-1B4D-E058-8A82100D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84020" y="6356351"/>
            <a:ext cx="4631436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B3F3FF-659A-FF7C-4500-30F0911D3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CFC59E-DEF9-A00D-7ECA-BA6085A235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22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71036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Graphs/Charts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13869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Demonstration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07564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Animations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C0DC8D-49A0-F930-2B94-3C1AEED49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1778A-D8BD-A427-3013-09849340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6400" y="6356351"/>
            <a:ext cx="4578096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9EF6D5-E8F6-FAC6-3ABE-AAC19A75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0999A5-618A-0236-0550-136CAFF19F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42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67A7F-48FE-AC8F-24E4-CC89C0B75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42" y="1094167"/>
            <a:ext cx="7886700" cy="672490"/>
          </a:xfrm>
        </p:spPr>
        <p:txBody>
          <a:bodyPr>
            <a:normAutofit fontScale="90000"/>
          </a:bodyPr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7CC78-3145-880E-0EAE-D8374E6E0F05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In pairs, consider the pros and cons of at least one type of audio-visual support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39DF9A4-F0C2-3323-F304-D7A8A00E9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59000"/>
              </p:ext>
            </p:extLst>
          </p:nvPr>
        </p:nvGraphicFramePr>
        <p:xfrm>
          <a:off x="426128" y="2412512"/>
          <a:ext cx="2719006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503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9503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Objects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5A927-739A-EDA2-5654-25242E8FD9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789024"/>
              </p:ext>
            </p:extLst>
          </p:nvPr>
        </p:nvGraphicFramePr>
        <p:xfrm>
          <a:off x="3268724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PowerPoint Slides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AA9D462-1C2C-805D-E2C0-65CAA55AF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62988"/>
              </p:ext>
            </p:extLst>
          </p:nvPr>
        </p:nvGraphicFramePr>
        <p:xfrm>
          <a:off x="6122458" y="2412512"/>
          <a:ext cx="2700000" cy="3881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>
                  <a:extLst>
                    <a:ext uri="{9D8B030D-6E8A-4147-A177-3AD203B41FA5}">
                      <a16:colId xmlns:a16="http://schemas.microsoft.com/office/drawing/2014/main" val="3013518254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3477916482"/>
                    </a:ext>
                  </a:extLst>
                </a:gridCol>
              </a:tblGrid>
              <a:tr h="40102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Images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30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188673"/>
                  </a:ext>
                </a:extLst>
              </a:tr>
              <a:tr h="37178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Pros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8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135292"/>
                  </a:ext>
                </a:extLst>
              </a:tr>
              <a:tr h="1309332"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82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8B1D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59085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467BB1-D0B5-DCBC-972A-D026ECB35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623711-F520-AE16-A15F-E07EC6B12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2620" y="6356351"/>
            <a:ext cx="4610100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19E1E3-5772-8DAF-97F5-4FCBB130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CD7F2B-65E6-36D0-97FE-73C39A813C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96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7835-8A00-8F44-07DF-FFB236E2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927" y="1086578"/>
            <a:ext cx="7886700" cy="81596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Pros and cons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D3AF36-B83E-40A7-3C98-8E08DBAF1F0A}"/>
              </a:ext>
            </a:extLst>
          </p:cNvPr>
          <p:cNvSpPr/>
          <p:nvPr/>
        </p:nvSpPr>
        <p:spPr>
          <a:xfrm>
            <a:off x="426128" y="1740023"/>
            <a:ext cx="8364430" cy="440469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Compare and discuss the pros and cons of different types of audio/visual support as a class.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2E1944-EE5C-A434-AFC0-650788C933B1}"/>
              </a:ext>
            </a:extLst>
          </p:cNvPr>
          <p:cNvSpPr/>
          <p:nvPr/>
        </p:nvSpPr>
        <p:spPr>
          <a:xfrm>
            <a:off x="3320249" y="3258106"/>
            <a:ext cx="2210540" cy="1313895"/>
          </a:xfrm>
          <a:prstGeom prst="ellipse">
            <a:avLst/>
          </a:prstGeom>
          <a:solidFill>
            <a:srgbClr val="FBD10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What are the pros and cons?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26A3E-6E36-4D04-8C96-0436F6147DEE}"/>
              </a:ext>
            </a:extLst>
          </p:cNvPr>
          <p:cNvSpPr txBox="1"/>
          <p:nvPr/>
        </p:nvSpPr>
        <p:spPr>
          <a:xfrm>
            <a:off x="647886" y="3172060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Images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89EC58-81C4-BB84-C533-3B270EBD3F20}"/>
              </a:ext>
            </a:extLst>
          </p:cNvPr>
          <p:cNvSpPr txBox="1"/>
          <p:nvPr/>
        </p:nvSpPr>
        <p:spPr>
          <a:xfrm>
            <a:off x="4181383" y="24330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Songs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5E9447-A116-B99E-F981-E9E15B70A2B3}"/>
              </a:ext>
            </a:extLst>
          </p:cNvPr>
          <p:cNvSpPr txBox="1"/>
          <p:nvPr/>
        </p:nvSpPr>
        <p:spPr>
          <a:xfrm>
            <a:off x="6378607" y="272962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Sound clips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5C6ADB-EEFB-2E0E-F562-BF392698AAF2}"/>
              </a:ext>
            </a:extLst>
          </p:cNvPr>
          <p:cNvSpPr txBox="1"/>
          <p:nvPr/>
        </p:nvSpPr>
        <p:spPr>
          <a:xfrm>
            <a:off x="514216" y="412337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Video clips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B48A61-2493-E478-D3A0-D64F7574C233}"/>
              </a:ext>
            </a:extLst>
          </p:cNvPr>
          <p:cNvSpPr txBox="1"/>
          <p:nvPr/>
        </p:nvSpPr>
        <p:spPr>
          <a:xfrm>
            <a:off x="1566817" y="5074691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Animations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80107B-FA8B-D242-7230-4EAB6B113C36}"/>
              </a:ext>
            </a:extLst>
          </p:cNvPr>
          <p:cNvSpPr txBox="1"/>
          <p:nvPr/>
        </p:nvSpPr>
        <p:spPr>
          <a:xfrm>
            <a:off x="6349198" y="4578205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Graphs/charts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B3CE0-1C80-C80D-E3C0-9D4326B63158}"/>
              </a:ext>
            </a:extLst>
          </p:cNvPr>
          <p:cNvSpPr txBox="1"/>
          <p:nvPr/>
        </p:nvSpPr>
        <p:spPr>
          <a:xfrm>
            <a:off x="4572000" y="534760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PowerPoint Slides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45F3EF-A580-4F29-5DD0-1D9C0D422F1B}"/>
              </a:ext>
            </a:extLst>
          </p:cNvPr>
          <p:cNvSpPr txBox="1"/>
          <p:nvPr/>
        </p:nvSpPr>
        <p:spPr>
          <a:xfrm>
            <a:off x="6899614" y="3413599"/>
            <a:ext cx="1890944" cy="646331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Live demonstration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65FB74-C30A-F921-D34A-011DAC2940E3}"/>
              </a:ext>
            </a:extLst>
          </p:cNvPr>
          <p:cNvSpPr txBox="1"/>
          <p:nvPr/>
        </p:nvSpPr>
        <p:spPr>
          <a:xfrm>
            <a:off x="1630532" y="2435569"/>
            <a:ext cx="1890944" cy="369332"/>
          </a:xfrm>
          <a:prstGeom prst="rect">
            <a:avLst/>
          </a:prstGeom>
          <a:solidFill>
            <a:srgbClr val="F58B1D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Objects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3128EF-57FE-DE38-6F9A-210E031ECF22}"/>
              </a:ext>
            </a:extLst>
          </p:cNvPr>
          <p:cNvSpPr/>
          <p:nvPr/>
        </p:nvSpPr>
        <p:spPr>
          <a:xfrm>
            <a:off x="389785" y="5889252"/>
            <a:ext cx="8364430" cy="330380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Are there any similarities in the pros and cons? What have you learned about how you should use audio/visual support in your talk?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FA91EC7-5E73-8D29-2103-264CBBC43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3EFAB77-8E49-C956-58D6-2E7CB0202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532" y="6356351"/>
            <a:ext cx="4623964" cy="365125"/>
          </a:xfrm>
        </p:spPr>
        <p:txBody>
          <a:bodyPr/>
          <a:lstStyle/>
          <a:p>
            <a:r>
              <a:rPr lang="en-US" dirty="0" smtClean="0"/>
              <a:t>ESB-RES-C177 </a:t>
            </a:r>
          </a:p>
          <a:p>
            <a:r>
              <a:rPr lang="en-US" dirty="0" smtClean="0"/>
              <a:t>L1G2-Speech to Connect-1.7-PPT–Effective use of audio/visual support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8C31B7E-811F-2381-0D6F-944798B4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18CB940-C3CF-56C2-DB7A-786F3E970A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47186" y="629428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8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  <MediaLengthInSeconds xmlns="010c06fb-adfb-4972-b43b-36d810ddac6c" xsi:nil="true"/>
    <SharedWithUsers xmlns="0e08f774-c844-414b-8174-1931542ea424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97C21C-539E-48C6-B434-BFACB7F56BE7}"/>
</file>

<file path=customXml/itemProps2.xml><?xml version="1.0" encoding="utf-8"?>
<ds:datastoreItem xmlns:ds="http://schemas.openxmlformats.org/officeDocument/2006/customXml" ds:itemID="{A8025AF5-2F0E-441E-8480-CD018759FB79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010c06fb-adfb-4972-b43b-36d810ddac6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0e08f774-c844-414b-8174-1931542ea424"/>
  </ds:schemaRefs>
</ds:datastoreItem>
</file>

<file path=customXml/itemProps3.xml><?xml version="1.0" encoding="utf-8"?>
<ds:datastoreItem xmlns:ds="http://schemas.openxmlformats.org/officeDocument/2006/customXml" ds:itemID="{20F0342E-9867-4551-A6C4-F1E6BB6F1F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1783</TotalTime>
  <Words>1500</Words>
  <Application>Microsoft Office PowerPoint</Application>
  <PresentationFormat>On-screen Show (4:3)</PresentationFormat>
  <Paragraphs>356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Söhne</vt:lpstr>
      <vt:lpstr>Times New Roman</vt:lpstr>
      <vt:lpstr>Office Theme</vt:lpstr>
      <vt:lpstr>PowerPoint Presentation</vt:lpstr>
      <vt:lpstr>Relevant Grade Descriptors</vt:lpstr>
      <vt:lpstr>What is ‘audio/visual support’?</vt:lpstr>
      <vt:lpstr>What is ‘audio/visual support’?</vt:lpstr>
      <vt:lpstr>What is ‘audio/visual support’?</vt:lpstr>
      <vt:lpstr>Pros and cons</vt:lpstr>
      <vt:lpstr>Pros and cons</vt:lpstr>
      <vt:lpstr>Pros and cons</vt:lpstr>
      <vt:lpstr>Pros and cons</vt:lpstr>
      <vt:lpstr>Practise planning</vt:lpstr>
      <vt:lpstr>Practise planning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5</cp:revision>
  <dcterms:created xsi:type="dcterms:W3CDTF">2023-01-18T15:53:10Z</dcterms:created>
  <dcterms:modified xsi:type="dcterms:W3CDTF">2024-01-30T10:50:27Z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7300</vt:r8>
  </property>
  <property fmtid="{D5CDD505-2E9C-101B-9397-08002B2CF9AE}" pid="4" name="MediaServiceImageTags">
    <vt:lpwstr/>
  </property>
  <property fmtid="{D5CDD505-2E9C-101B-9397-08002B2CF9AE}" pid="5" name="_ColorHex">
    <vt:lpwstr/>
  </property>
  <property fmtid="{D5CDD505-2E9C-101B-9397-08002B2CF9AE}" pid="6" name="ComplianceAssetId">
    <vt:lpwstr/>
  </property>
  <property fmtid="{D5CDD505-2E9C-101B-9397-08002B2CF9AE}" pid="7" name="_ColorTag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Emoji">
    <vt:lpwstr/>
  </property>
</Properties>
</file>